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6"/>
  </p:notesMasterIdLst>
  <p:sldIdLst>
    <p:sldId id="256" r:id="rId2"/>
    <p:sldId id="402" r:id="rId3"/>
    <p:sldId id="403" r:id="rId4"/>
    <p:sldId id="727" r:id="rId5"/>
    <p:sldId id="753" r:id="rId6"/>
    <p:sldId id="754" r:id="rId7"/>
    <p:sldId id="755" r:id="rId8"/>
    <p:sldId id="756" r:id="rId9"/>
    <p:sldId id="757" r:id="rId10"/>
    <p:sldId id="758" r:id="rId11"/>
    <p:sldId id="759" r:id="rId12"/>
    <p:sldId id="760" r:id="rId13"/>
    <p:sldId id="761" r:id="rId14"/>
    <p:sldId id="762" r:id="rId15"/>
    <p:sldId id="763" r:id="rId16"/>
    <p:sldId id="764" r:id="rId17"/>
    <p:sldId id="766" r:id="rId18"/>
    <p:sldId id="768" r:id="rId19"/>
    <p:sldId id="767" r:id="rId20"/>
    <p:sldId id="765" r:id="rId21"/>
    <p:sldId id="769" r:id="rId22"/>
    <p:sldId id="770" r:id="rId23"/>
    <p:sldId id="771" r:id="rId24"/>
    <p:sldId id="773" r:id="rId25"/>
    <p:sldId id="774" r:id="rId26"/>
    <p:sldId id="775" r:id="rId27"/>
    <p:sldId id="776" r:id="rId28"/>
    <p:sldId id="777" r:id="rId29"/>
    <p:sldId id="772" r:id="rId30"/>
    <p:sldId id="778" r:id="rId31"/>
    <p:sldId id="729" r:id="rId32"/>
    <p:sldId id="730" r:id="rId33"/>
    <p:sldId id="731" r:id="rId34"/>
    <p:sldId id="732" r:id="rId35"/>
    <p:sldId id="733" r:id="rId36"/>
    <p:sldId id="734" r:id="rId37"/>
    <p:sldId id="740" r:id="rId38"/>
    <p:sldId id="735" r:id="rId39"/>
    <p:sldId id="736" r:id="rId40"/>
    <p:sldId id="737" r:id="rId41"/>
    <p:sldId id="738" r:id="rId42"/>
    <p:sldId id="739" r:id="rId43"/>
    <p:sldId id="741" r:id="rId44"/>
    <p:sldId id="742" r:id="rId45"/>
    <p:sldId id="743" r:id="rId46"/>
    <p:sldId id="745" r:id="rId47"/>
    <p:sldId id="744" r:id="rId48"/>
    <p:sldId id="746" r:id="rId49"/>
    <p:sldId id="747" r:id="rId50"/>
    <p:sldId id="748" r:id="rId51"/>
    <p:sldId id="749" r:id="rId52"/>
    <p:sldId id="750" r:id="rId53"/>
    <p:sldId id="752" r:id="rId54"/>
    <p:sldId id="75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386CB-EEF0-4259-9E16-F2BF78DC230E}" v="50" dt="2019-11-08T15:49:39.888"/>
    <p1510:client id="{1CFD1825-779E-E2AD-B6CA-2DFB5994DD00}" v="368" dt="2019-11-09T03:07:04.212"/>
    <p1510:client id="{3CE823EA-12B1-71EE-B018-A6F3EED41BA8}" v="186" dt="2019-11-09T10:16:42.023"/>
    <p1510:client id="{AE9850D3-8EAE-7DCF-3F6D-DE9EAF4A558E}" v="1713" dt="2019-11-08T08:43:05.890"/>
    <p1510:client id="{B7249888-A154-47C4-9338-3516FEA5545D}" v="610" dt="2019-11-09T16:20:35.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5" autoAdjust="0"/>
    <p:restoredTop sz="76328"/>
  </p:normalViewPr>
  <p:slideViewPr>
    <p:cSldViewPr snapToGrid="0">
      <p:cViewPr varScale="1">
        <p:scale>
          <a:sx n="81" d="100"/>
          <a:sy n="81" d="100"/>
        </p:scale>
        <p:origin x="14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ng phan" userId="dfac0ed8ba6f633c" providerId="Windows Live" clId="Web-{B7249888-A154-47C4-9338-3516FEA5545D}"/>
    <pc:docChg chg="addSld delSld modSld">
      <pc:chgData name="hung phan" userId="dfac0ed8ba6f633c" providerId="Windows Live" clId="Web-{B7249888-A154-47C4-9338-3516FEA5545D}" dt="2019-11-09T16:20:35.578" v="588" actId="20577"/>
      <pc:docMkLst>
        <pc:docMk/>
      </pc:docMkLst>
      <pc:sldChg chg="addSp modSp">
        <pc:chgData name="hung phan" userId="dfac0ed8ba6f633c" providerId="Windows Live" clId="Web-{B7249888-A154-47C4-9338-3516FEA5545D}" dt="2019-11-09T16:20:34.547" v="586" actId="20577"/>
        <pc:sldMkLst>
          <pc:docMk/>
          <pc:sldMk cId="109857222" sldId="256"/>
        </pc:sldMkLst>
        <pc:spChg chg="mod">
          <ac:chgData name="hung phan" userId="dfac0ed8ba6f633c" providerId="Windows Live" clId="Web-{B7249888-A154-47C4-9338-3516FEA5545D}" dt="2019-11-09T16:20:30.735" v="581" actId="20577"/>
          <ac:spMkLst>
            <pc:docMk/>
            <pc:sldMk cId="109857222" sldId="256"/>
            <ac:spMk id="3" creationId="{00000000-0000-0000-0000-000000000000}"/>
          </ac:spMkLst>
        </pc:spChg>
        <pc:spChg chg="add mod">
          <ac:chgData name="hung phan" userId="dfac0ed8ba6f633c" providerId="Windows Live" clId="Web-{B7249888-A154-47C4-9338-3516FEA5545D}" dt="2019-11-09T16:20:34.547" v="586" actId="20577"/>
          <ac:spMkLst>
            <pc:docMk/>
            <pc:sldMk cId="109857222" sldId="256"/>
            <ac:spMk id="5" creationId="{8D8428CC-BC58-4C39-B9C2-AA1CCB25CE2E}"/>
          </ac:spMkLst>
        </pc:spChg>
      </pc:sldChg>
      <pc:sldChg chg="del">
        <pc:chgData name="hung phan" userId="dfac0ed8ba6f633c" providerId="Windows Live" clId="Web-{B7249888-A154-47C4-9338-3516FEA5545D}" dt="2019-11-09T15:02:26.025" v="11"/>
        <pc:sldMkLst>
          <pc:docMk/>
          <pc:sldMk cId="3115039535" sldId="294"/>
        </pc:sldMkLst>
      </pc:sldChg>
      <pc:sldChg chg="addSp delSp modSp add replId">
        <pc:chgData name="hung phan" userId="dfac0ed8ba6f633c" providerId="Windows Live" clId="Web-{B7249888-A154-47C4-9338-3516FEA5545D}" dt="2019-11-09T15:02:37.510" v="14" actId="20577"/>
        <pc:sldMkLst>
          <pc:docMk/>
          <pc:sldMk cId="1138515774" sldId="297"/>
        </pc:sldMkLst>
        <pc:spChg chg="mod">
          <ac:chgData name="hung phan" userId="dfac0ed8ba6f633c" providerId="Windows Live" clId="Web-{B7249888-A154-47C4-9338-3516FEA5545D}" dt="2019-11-09T15:01:39.149" v="3" actId="20577"/>
          <ac:spMkLst>
            <pc:docMk/>
            <pc:sldMk cId="1138515774" sldId="297"/>
            <ac:spMk id="2" creationId="{2311B6B3-F56C-4245-9C4E-0D3EFEB4F7E9}"/>
          </ac:spMkLst>
        </pc:spChg>
        <pc:spChg chg="del">
          <ac:chgData name="hung phan" userId="dfac0ed8ba6f633c" providerId="Windows Live" clId="Web-{B7249888-A154-47C4-9338-3516FEA5545D}" dt="2019-11-09T15:01:54.759" v="8"/>
          <ac:spMkLst>
            <pc:docMk/>
            <pc:sldMk cId="1138515774" sldId="297"/>
            <ac:spMk id="3" creationId="{CE85141B-2E62-4761-A9D8-90DA43DB4F1C}"/>
          </ac:spMkLst>
        </pc:spChg>
        <pc:spChg chg="add mod">
          <ac:chgData name="hung phan" userId="dfac0ed8ba6f633c" providerId="Windows Live" clId="Web-{B7249888-A154-47C4-9338-3516FEA5545D}" dt="2019-11-09T15:02:37.510" v="14" actId="20577"/>
          <ac:spMkLst>
            <pc:docMk/>
            <pc:sldMk cId="1138515774" sldId="297"/>
            <ac:spMk id="4" creationId="{44065C43-992E-4AB9-9292-ABF30BBA37AA}"/>
          </ac:spMkLst>
        </pc:spChg>
      </pc:sldChg>
      <pc:sldChg chg="modSp add replId">
        <pc:chgData name="hung phan" userId="dfac0ed8ba6f633c" providerId="Windows Live" clId="Web-{B7249888-A154-47C4-9338-3516FEA5545D}" dt="2019-11-09T15:02:44.932" v="22" actId="20577"/>
        <pc:sldMkLst>
          <pc:docMk/>
          <pc:sldMk cId="1634795409" sldId="298"/>
        </pc:sldMkLst>
        <pc:spChg chg="mod">
          <ac:chgData name="hung phan" userId="dfac0ed8ba6f633c" providerId="Windows Live" clId="Web-{B7249888-A154-47C4-9338-3516FEA5545D}" dt="2019-11-09T15:02:44.932" v="22" actId="20577"/>
          <ac:spMkLst>
            <pc:docMk/>
            <pc:sldMk cId="1634795409" sldId="298"/>
            <ac:spMk id="4" creationId="{44065C43-992E-4AB9-9292-ABF30BBA37AA}"/>
          </ac:spMkLst>
        </pc:spChg>
      </pc:sldChg>
      <pc:sldChg chg="addSp delSp modSp add replId">
        <pc:chgData name="hung phan" userId="dfac0ed8ba6f633c" providerId="Windows Live" clId="Web-{B7249888-A154-47C4-9338-3516FEA5545D}" dt="2019-11-09T15:09:07.445" v="79" actId="1076"/>
        <pc:sldMkLst>
          <pc:docMk/>
          <pc:sldMk cId="495615195" sldId="299"/>
        </pc:sldMkLst>
        <pc:spChg chg="mod">
          <ac:chgData name="hung phan" userId="dfac0ed8ba6f633c" providerId="Windows Live" clId="Web-{B7249888-A154-47C4-9338-3516FEA5545D}" dt="2019-11-09T15:08:18.506" v="57" actId="1076"/>
          <ac:spMkLst>
            <pc:docMk/>
            <pc:sldMk cId="495615195" sldId="299"/>
            <ac:spMk id="2" creationId="{2311B6B3-F56C-4245-9C4E-0D3EFEB4F7E9}"/>
          </ac:spMkLst>
        </pc:spChg>
        <pc:spChg chg="del mod">
          <ac:chgData name="hung phan" userId="dfac0ed8ba6f633c" providerId="Windows Live" clId="Web-{B7249888-A154-47C4-9338-3516FEA5545D}" dt="2019-11-09T15:06:00.501" v="39"/>
          <ac:spMkLst>
            <pc:docMk/>
            <pc:sldMk cId="495615195" sldId="299"/>
            <ac:spMk id="4" creationId="{44065C43-992E-4AB9-9292-ABF30BBA37AA}"/>
          </ac:spMkLst>
        </pc:spChg>
        <pc:spChg chg="add mod">
          <ac:chgData name="hung phan" userId="dfac0ed8ba6f633c" providerId="Windows Live" clId="Web-{B7249888-A154-47C4-9338-3516FEA5545D}" dt="2019-11-09T15:09:07.367" v="74" actId="1076"/>
          <ac:spMkLst>
            <pc:docMk/>
            <pc:sldMk cId="495615195" sldId="299"/>
            <ac:spMk id="5" creationId="{5D9DB098-E7B2-4FAB-8F5F-A6DA838ED199}"/>
          </ac:spMkLst>
        </pc:spChg>
        <pc:spChg chg="add mod">
          <ac:chgData name="hung phan" userId="dfac0ed8ba6f633c" providerId="Windows Live" clId="Web-{B7249888-A154-47C4-9338-3516FEA5545D}" dt="2019-11-09T15:09:07.382" v="75" actId="1076"/>
          <ac:spMkLst>
            <pc:docMk/>
            <pc:sldMk cId="495615195" sldId="299"/>
            <ac:spMk id="6" creationId="{7384722A-96E4-4E14-8512-6D020C298A4D}"/>
          </ac:spMkLst>
        </pc:spChg>
        <pc:spChg chg="add mod">
          <ac:chgData name="hung phan" userId="dfac0ed8ba6f633c" providerId="Windows Live" clId="Web-{B7249888-A154-47C4-9338-3516FEA5545D}" dt="2019-11-09T15:09:07.398" v="76" actId="1076"/>
          <ac:spMkLst>
            <pc:docMk/>
            <pc:sldMk cId="495615195" sldId="299"/>
            <ac:spMk id="7" creationId="{E66F26C2-D7F2-4482-84BA-E7BDC0ED25D2}"/>
          </ac:spMkLst>
        </pc:spChg>
        <pc:spChg chg="add mod">
          <ac:chgData name="hung phan" userId="dfac0ed8ba6f633c" providerId="Windows Live" clId="Web-{B7249888-A154-47C4-9338-3516FEA5545D}" dt="2019-11-09T15:09:07.413" v="77" actId="1076"/>
          <ac:spMkLst>
            <pc:docMk/>
            <pc:sldMk cId="495615195" sldId="299"/>
            <ac:spMk id="8" creationId="{3B561591-0BBE-4755-A4CB-41F219D13EE1}"/>
          </ac:spMkLst>
        </pc:spChg>
        <pc:spChg chg="add mod">
          <ac:chgData name="hung phan" userId="dfac0ed8ba6f633c" providerId="Windows Live" clId="Web-{B7249888-A154-47C4-9338-3516FEA5545D}" dt="2019-11-09T15:09:07.429" v="78" actId="1076"/>
          <ac:spMkLst>
            <pc:docMk/>
            <pc:sldMk cId="495615195" sldId="299"/>
            <ac:spMk id="9" creationId="{931D5E94-52A5-4E5B-AB90-711F591E8D30}"/>
          </ac:spMkLst>
        </pc:spChg>
        <pc:spChg chg="add mod">
          <ac:chgData name="hung phan" userId="dfac0ed8ba6f633c" providerId="Windows Live" clId="Web-{B7249888-A154-47C4-9338-3516FEA5545D}" dt="2019-11-09T15:09:07.445" v="79" actId="1076"/>
          <ac:spMkLst>
            <pc:docMk/>
            <pc:sldMk cId="495615195" sldId="299"/>
            <ac:spMk id="10" creationId="{637B3358-C09F-4E81-A03B-4FAE186FF5CB}"/>
          </ac:spMkLst>
        </pc:spChg>
        <pc:spChg chg="add del mod">
          <ac:chgData name="hung phan" userId="dfac0ed8ba6f633c" providerId="Windows Live" clId="Web-{B7249888-A154-47C4-9338-3516FEA5545D}" dt="2019-11-09T15:08:29.772" v="59"/>
          <ac:spMkLst>
            <pc:docMk/>
            <pc:sldMk cId="495615195" sldId="299"/>
            <ac:spMk id="11" creationId="{37CE825C-2230-4E66-8596-DEEF82DF6EDA}"/>
          </ac:spMkLst>
        </pc:spChg>
      </pc:sldChg>
      <pc:sldChg chg="delSp modSp add replId">
        <pc:chgData name="hung phan" userId="dfac0ed8ba6f633c" providerId="Windows Live" clId="Web-{B7249888-A154-47C4-9338-3516FEA5545D}" dt="2019-11-09T15:31:39.568" v="272" actId="20577"/>
        <pc:sldMkLst>
          <pc:docMk/>
          <pc:sldMk cId="219061605" sldId="300"/>
        </pc:sldMkLst>
        <pc:spChg chg="del">
          <ac:chgData name="hung phan" userId="dfac0ed8ba6f633c" providerId="Windows Live" clId="Web-{B7249888-A154-47C4-9338-3516FEA5545D}" dt="2019-11-09T15:08:34.475" v="60"/>
          <ac:spMkLst>
            <pc:docMk/>
            <pc:sldMk cId="219061605" sldId="300"/>
            <ac:spMk id="5" creationId="{5D9DB098-E7B2-4FAB-8F5F-A6DA838ED199}"/>
          </ac:spMkLst>
        </pc:spChg>
        <pc:spChg chg="del">
          <ac:chgData name="hung phan" userId="dfac0ed8ba6f633c" providerId="Windows Live" clId="Web-{B7249888-A154-47C4-9338-3516FEA5545D}" dt="2019-11-09T15:08:38.022" v="65"/>
          <ac:spMkLst>
            <pc:docMk/>
            <pc:sldMk cId="219061605" sldId="300"/>
            <ac:spMk id="6" creationId="{7384722A-96E4-4E14-8512-6D020C298A4D}"/>
          </ac:spMkLst>
        </pc:spChg>
        <pc:spChg chg="del">
          <ac:chgData name="hung phan" userId="dfac0ed8ba6f633c" providerId="Windows Live" clId="Web-{B7249888-A154-47C4-9338-3516FEA5545D}" dt="2019-11-09T15:08:38.022" v="64"/>
          <ac:spMkLst>
            <pc:docMk/>
            <pc:sldMk cId="219061605" sldId="300"/>
            <ac:spMk id="7" creationId="{E66F26C2-D7F2-4482-84BA-E7BDC0ED25D2}"/>
          </ac:spMkLst>
        </pc:spChg>
        <pc:spChg chg="del">
          <ac:chgData name="hung phan" userId="dfac0ed8ba6f633c" providerId="Windows Live" clId="Web-{B7249888-A154-47C4-9338-3516FEA5545D}" dt="2019-11-09T15:08:38.022" v="63"/>
          <ac:spMkLst>
            <pc:docMk/>
            <pc:sldMk cId="219061605" sldId="300"/>
            <ac:spMk id="8" creationId="{3B561591-0BBE-4755-A4CB-41F219D13EE1}"/>
          </ac:spMkLst>
        </pc:spChg>
        <pc:spChg chg="del">
          <ac:chgData name="hung phan" userId="dfac0ed8ba6f633c" providerId="Windows Live" clId="Web-{B7249888-A154-47C4-9338-3516FEA5545D}" dt="2019-11-09T15:08:38.022" v="62"/>
          <ac:spMkLst>
            <pc:docMk/>
            <pc:sldMk cId="219061605" sldId="300"/>
            <ac:spMk id="9" creationId="{931D5E94-52A5-4E5B-AB90-711F591E8D30}"/>
          </ac:spMkLst>
        </pc:spChg>
        <pc:spChg chg="del">
          <ac:chgData name="hung phan" userId="dfac0ed8ba6f633c" providerId="Windows Live" clId="Web-{B7249888-A154-47C4-9338-3516FEA5545D}" dt="2019-11-09T15:08:38.022" v="61"/>
          <ac:spMkLst>
            <pc:docMk/>
            <pc:sldMk cId="219061605" sldId="300"/>
            <ac:spMk id="10" creationId="{637B3358-C09F-4E81-A03B-4FAE186FF5CB}"/>
          </ac:spMkLst>
        </pc:spChg>
        <pc:spChg chg="mod">
          <ac:chgData name="hung phan" userId="dfac0ed8ba6f633c" providerId="Windows Live" clId="Web-{B7249888-A154-47C4-9338-3516FEA5545D}" dt="2019-11-09T15:31:39.568" v="272" actId="20577"/>
          <ac:spMkLst>
            <pc:docMk/>
            <pc:sldMk cId="219061605" sldId="300"/>
            <ac:spMk id="11" creationId="{37CE825C-2230-4E66-8596-DEEF82DF6EDA}"/>
          </ac:spMkLst>
        </pc:spChg>
      </pc:sldChg>
      <pc:sldChg chg="addSp delSp modSp add replId">
        <pc:chgData name="hung phan" userId="dfac0ed8ba6f633c" providerId="Windows Live" clId="Web-{B7249888-A154-47C4-9338-3516FEA5545D}" dt="2019-11-09T15:15:02.206" v="88" actId="1076"/>
        <pc:sldMkLst>
          <pc:docMk/>
          <pc:sldMk cId="2041603964" sldId="301"/>
        </pc:sldMkLst>
        <pc:spChg chg="mod">
          <ac:chgData name="hung phan" userId="dfac0ed8ba6f633c" providerId="Windows Live" clId="Web-{B7249888-A154-47C4-9338-3516FEA5545D}" dt="2019-11-09T15:14:49.409" v="83" actId="20577"/>
          <ac:spMkLst>
            <pc:docMk/>
            <pc:sldMk cId="2041603964" sldId="301"/>
            <ac:spMk id="2" creationId="{2311B6B3-F56C-4245-9C4E-0D3EFEB4F7E9}"/>
          </ac:spMkLst>
        </pc:spChg>
        <pc:spChg chg="add mod">
          <ac:chgData name="hung phan" userId="dfac0ed8ba6f633c" providerId="Windows Live" clId="Web-{B7249888-A154-47C4-9338-3516FEA5545D}" dt="2019-11-09T15:15:02.206" v="88" actId="1076"/>
          <ac:spMkLst>
            <pc:docMk/>
            <pc:sldMk cId="2041603964" sldId="301"/>
            <ac:spMk id="4" creationId="{A8B9518B-032C-4D05-9C50-7E82BA421C49}"/>
          </ac:spMkLst>
        </pc:spChg>
        <pc:spChg chg="del">
          <ac:chgData name="hung phan" userId="dfac0ed8ba6f633c" providerId="Windows Live" clId="Web-{B7249888-A154-47C4-9338-3516FEA5545D}" dt="2019-11-09T15:14:54.987" v="86"/>
          <ac:spMkLst>
            <pc:docMk/>
            <pc:sldMk cId="2041603964" sldId="301"/>
            <ac:spMk id="11" creationId="{37CE825C-2230-4E66-8596-DEEF82DF6EDA}"/>
          </ac:spMkLst>
        </pc:spChg>
      </pc:sldChg>
      <pc:sldChg chg="addSp delSp modSp add replId">
        <pc:chgData name="hung phan" userId="dfac0ed8ba6f633c" providerId="Windows Live" clId="Web-{B7249888-A154-47C4-9338-3516FEA5545D}" dt="2019-11-09T15:16:03.646" v="101" actId="1076"/>
        <pc:sldMkLst>
          <pc:docMk/>
          <pc:sldMk cId="2596494947" sldId="302"/>
        </pc:sldMkLst>
        <pc:spChg chg="mod">
          <ac:chgData name="hung phan" userId="dfac0ed8ba6f633c" providerId="Windows Live" clId="Web-{B7249888-A154-47C4-9338-3516FEA5545D}" dt="2019-11-09T15:15:18.582" v="92" actId="20577"/>
          <ac:spMkLst>
            <pc:docMk/>
            <pc:sldMk cId="2596494947" sldId="302"/>
            <ac:spMk id="2" creationId="{2311B6B3-F56C-4245-9C4E-0D3EFEB4F7E9}"/>
          </ac:spMkLst>
        </pc:spChg>
        <pc:spChg chg="del">
          <ac:chgData name="hung phan" userId="dfac0ed8ba6f633c" providerId="Windows Live" clId="Web-{B7249888-A154-47C4-9338-3516FEA5545D}" dt="2019-11-09T15:15:36.614" v="95"/>
          <ac:spMkLst>
            <pc:docMk/>
            <pc:sldMk cId="2596494947" sldId="302"/>
            <ac:spMk id="4" creationId="{A8B9518B-032C-4D05-9C50-7E82BA421C49}"/>
          </ac:spMkLst>
        </pc:spChg>
        <pc:spChg chg="add mod">
          <ac:chgData name="hung phan" userId="dfac0ed8ba6f633c" providerId="Windows Live" clId="Web-{B7249888-A154-47C4-9338-3516FEA5545D}" dt="2019-11-09T15:16:03.646" v="101" actId="1076"/>
          <ac:spMkLst>
            <pc:docMk/>
            <pc:sldMk cId="2596494947" sldId="302"/>
            <ac:spMk id="5" creationId="{F7FFE722-8F1B-4C7D-BFFF-0812187E5F13}"/>
          </ac:spMkLst>
        </pc:spChg>
      </pc:sldChg>
      <pc:sldChg chg="addSp delSp modSp add replId">
        <pc:chgData name="hung phan" userId="dfac0ed8ba6f633c" providerId="Windows Live" clId="Web-{B7249888-A154-47C4-9338-3516FEA5545D}" dt="2019-11-09T15:31:31.036" v="269" actId="20577"/>
        <pc:sldMkLst>
          <pc:docMk/>
          <pc:sldMk cId="1458803292" sldId="303"/>
        </pc:sldMkLst>
        <pc:spChg chg="mod">
          <ac:chgData name="hung phan" userId="dfac0ed8ba6f633c" providerId="Windows Live" clId="Web-{B7249888-A154-47C4-9338-3516FEA5545D}" dt="2019-11-09T15:16:34.819" v="105" actId="20577"/>
          <ac:spMkLst>
            <pc:docMk/>
            <pc:sldMk cId="1458803292" sldId="303"/>
            <ac:spMk id="2" creationId="{2311B6B3-F56C-4245-9C4E-0D3EFEB4F7E9}"/>
          </ac:spMkLst>
        </pc:spChg>
        <pc:spChg chg="add mod">
          <ac:chgData name="hung phan" userId="dfac0ed8ba6f633c" providerId="Windows Live" clId="Web-{B7249888-A154-47C4-9338-3516FEA5545D}" dt="2019-11-09T15:31:31.036" v="269" actId="20577"/>
          <ac:spMkLst>
            <pc:docMk/>
            <pc:sldMk cId="1458803292" sldId="303"/>
            <ac:spMk id="4" creationId="{C42E70EA-EBF6-4BC8-850D-9129D3415C94}"/>
          </ac:spMkLst>
        </pc:spChg>
        <pc:spChg chg="del">
          <ac:chgData name="hung phan" userId="dfac0ed8ba6f633c" providerId="Windows Live" clId="Web-{B7249888-A154-47C4-9338-3516FEA5545D}" dt="2019-11-09T15:16:42.382" v="108"/>
          <ac:spMkLst>
            <pc:docMk/>
            <pc:sldMk cId="1458803292" sldId="303"/>
            <ac:spMk id="5" creationId="{F7FFE722-8F1B-4C7D-BFFF-0812187E5F13}"/>
          </ac:spMkLst>
        </pc:spChg>
      </pc:sldChg>
      <pc:sldChg chg="addSp delSp modSp add replId">
        <pc:chgData name="hung phan" userId="dfac0ed8ba6f633c" providerId="Windows Live" clId="Web-{B7249888-A154-47C4-9338-3516FEA5545D}" dt="2019-11-09T15:21:18.359" v="161" actId="14100"/>
        <pc:sldMkLst>
          <pc:docMk/>
          <pc:sldMk cId="3497180085" sldId="304"/>
        </pc:sldMkLst>
        <pc:spChg chg="mod">
          <ac:chgData name="hung phan" userId="dfac0ed8ba6f633c" providerId="Windows Live" clId="Web-{B7249888-A154-47C4-9338-3516FEA5545D}" dt="2019-11-09T15:18:15.228" v="128" actId="20577"/>
          <ac:spMkLst>
            <pc:docMk/>
            <pc:sldMk cId="3497180085" sldId="304"/>
            <ac:spMk id="2" creationId="{2311B6B3-F56C-4245-9C4E-0D3EFEB4F7E9}"/>
          </ac:spMkLst>
        </pc:spChg>
        <pc:spChg chg="del">
          <ac:chgData name="hung phan" userId="dfac0ed8ba6f633c" providerId="Windows Live" clId="Web-{B7249888-A154-47C4-9338-3516FEA5545D}" dt="2019-11-09T15:18:20.213" v="131"/>
          <ac:spMkLst>
            <pc:docMk/>
            <pc:sldMk cId="3497180085" sldId="304"/>
            <ac:spMk id="4" creationId="{C42E70EA-EBF6-4BC8-850D-9129D3415C94}"/>
          </ac:spMkLst>
        </pc:spChg>
        <pc:spChg chg="add del mod">
          <ac:chgData name="hung phan" userId="dfac0ed8ba6f633c" providerId="Windows Live" clId="Web-{B7249888-A154-47C4-9338-3516FEA5545D}" dt="2019-11-09T15:20:17.795" v="155"/>
          <ac:spMkLst>
            <pc:docMk/>
            <pc:sldMk cId="3497180085" sldId="304"/>
            <ac:spMk id="5" creationId="{544E4AED-DEAD-4B6E-A164-325B94F51E58}"/>
          </ac:spMkLst>
        </pc:spChg>
        <pc:spChg chg="add del mod">
          <ac:chgData name="hung phan" userId="dfac0ed8ba6f633c" providerId="Windows Live" clId="Web-{B7249888-A154-47C4-9338-3516FEA5545D}" dt="2019-11-09T15:20:19.295" v="156"/>
          <ac:spMkLst>
            <pc:docMk/>
            <pc:sldMk cId="3497180085" sldId="304"/>
            <ac:spMk id="6" creationId="{A71F80F0-FF69-4576-BA6F-35ABF553EDC8}"/>
          </ac:spMkLst>
        </pc:spChg>
        <pc:picChg chg="add mod">
          <ac:chgData name="hung phan" userId="dfac0ed8ba6f633c" providerId="Windows Live" clId="Web-{B7249888-A154-47C4-9338-3516FEA5545D}" dt="2019-11-09T15:21:18.359" v="161" actId="14100"/>
          <ac:picMkLst>
            <pc:docMk/>
            <pc:sldMk cId="3497180085" sldId="304"/>
            <ac:picMk id="3" creationId="{C0AD78C1-7541-4F9F-89C8-8ECB70972B80}"/>
          </ac:picMkLst>
        </pc:picChg>
      </pc:sldChg>
      <pc:sldChg chg="addSp delSp modSp add del replId">
        <pc:chgData name="hung phan" userId="dfac0ed8ba6f633c" providerId="Windows Live" clId="Web-{B7249888-A154-47C4-9338-3516FEA5545D}" dt="2019-11-09T15:20:11.670" v="154"/>
        <pc:sldMkLst>
          <pc:docMk/>
          <pc:sldMk cId="430334483" sldId="305"/>
        </pc:sldMkLst>
        <pc:spChg chg="mod">
          <ac:chgData name="hung phan" userId="dfac0ed8ba6f633c" providerId="Windows Live" clId="Web-{B7249888-A154-47C4-9338-3516FEA5545D}" dt="2019-11-09T15:20:07.013" v="153" actId="20577"/>
          <ac:spMkLst>
            <pc:docMk/>
            <pc:sldMk cId="430334483" sldId="305"/>
            <ac:spMk id="2" creationId="{2311B6B3-F56C-4245-9C4E-0D3EFEB4F7E9}"/>
          </ac:spMkLst>
        </pc:spChg>
        <pc:spChg chg="add del">
          <ac:chgData name="hung phan" userId="dfac0ed8ba6f633c" providerId="Windows Live" clId="Web-{B7249888-A154-47C4-9338-3516FEA5545D}" dt="2019-11-09T15:19:55.357" v="147"/>
          <ac:spMkLst>
            <pc:docMk/>
            <pc:sldMk cId="430334483" sldId="305"/>
            <ac:spMk id="5" creationId="{544E4AED-DEAD-4B6E-A164-325B94F51E58}"/>
          </ac:spMkLst>
        </pc:spChg>
        <pc:spChg chg="add del">
          <ac:chgData name="hung phan" userId="dfac0ed8ba6f633c" providerId="Windows Live" clId="Web-{B7249888-A154-47C4-9338-3516FEA5545D}" dt="2019-11-09T15:19:59.951" v="148"/>
          <ac:spMkLst>
            <pc:docMk/>
            <pc:sldMk cId="430334483" sldId="305"/>
            <ac:spMk id="6" creationId="{A71F80F0-FF69-4576-BA6F-35ABF553EDC8}"/>
          </ac:spMkLst>
        </pc:spChg>
        <pc:spChg chg="add">
          <ac:chgData name="hung phan" userId="dfac0ed8ba6f633c" providerId="Windows Live" clId="Web-{B7249888-A154-47C4-9338-3516FEA5545D}" dt="2019-11-09T15:19:33.622" v="145"/>
          <ac:spMkLst>
            <pc:docMk/>
            <pc:sldMk cId="430334483" sldId="305"/>
            <ac:spMk id="7" creationId="{A5D4CD46-4F8A-48B4-8840-FE1EFCD7DEC7}"/>
          </ac:spMkLst>
        </pc:spChg>
        <pc:spChg chg="add">
          <ac:chgData name="hung phan" userId="dfac0ed8ba6f633c" providerId="Windows Live" clId="Web-{B7249888-A154-47C4-9338-3516FEA5545D}" dt="2019-11-09T15:19:33.622" v="145"/>
          <ac:spMkLst>
            <pc:docMk/>
            <pc:sldMk cId="430334483" sldId="305"/>
            <ac:spMk id="8" creationId="{5149DEB6-4372-4F85-989D-7BF0A99281E3}"/>
          </ac:spMkLst>
        </pc:spChg>
        <pc:spChg chg="add">
          <ac:chgData name="hung phan" userId="dfac0ed8ba6f633c" providerId="Windows Live" clId="Web-{B7249888-A154-47C4-9338-3516FEA5545D}" dt="2019-11-09T15:19:33.622" v="145"/>
          <ac:spMkLst>
            <pc:docMk/>
            <pc:sldMk cId="430334483" sldId="305"/>
            <ac:spMk id="9" creationId="{AEC99620-4FAC-48A4-BB11-5254C630A31F}"/>
          </ac:spMkLst>
        </pc:spChg>
        <pc:spChg chg="add">
          <ac:chgData name="hung phan" userId="dfac0ed8ba6f633c" providerId="Windows Live" clId="Web-{B7249888-A154-47C4-9338-3516FEA5545D}" dt="2019-11-09T15:19:33.622" v="145"/>
          <ac:spMkLst>
            <pc:docMk/>
            <pc:sldMk cId="430334483" sldId="305"/>
            <ac:spMk id="10" creationId="{7F5AC40B-6177-4681-8E51-469AEF87A849}"/>
          </ac:spMkLst>
        </pc:spChg>
        <pc:spChg chg="add">
          <ac:chgData name="hung phan" userId="dfac0ed8ba6f633c" providerId="Windows Live" clId="Web-{B7249888-A154-47C4-9338-3516FEA5545D}" dt="2019-11-09T15:19:33.622" v="145"/>
          <ac:spMkLst>
            <pc:docMk/>
            <pc:sldMk cId="430334483" sldId="305"/>
            <ac:spMk id="11" creationId="{9A7CD038-925F-4079-8556-E9065FF5E2DF}"/>
          </ac:spMkLst>
        </pc:spChg>
        <pc:spChg chg="add">
          <ac:chgData name="hung phan" userId="dfac0ed8ba6f633c" providerId="Windows Live" clId="Web-{B7249888-A154-47C4-9338-3516FEA5545D}" dt="2019-11-09T15:19:33.622" v="145"/>
          <ac:spMkLst>
            <pc:docMk/>
            <pc:sldMk cId="430334483" sldId="305"/>
            <ac:spMk id="12" creationId="{3F19F584-46FC-47BB-BE59-295E0B64ECD1}"/>
          </ac:spMkLst>
        </pc:spChg>
        <pc:spChg chg="add">
          <ac:chgData name="hung phan" userId="dfac0ed8ba6f633c" providerId="Windows Live" clId="Web-{B7249888-A154-47C4-9338-3516FEA5545D}" dt="2019-11-09T15:19:33.622" v="145"/>
          <ac:spMkLst>
            <pc:docMk/>
            <pc:sldMk cId="430334483" sldId="305"/>
            <ac:spMk id="13" creationId="{16AB315B-00FC-4354-A9E4-5FB6812407CD}"/>
          </ac:spMkLst>
        </pc:spChg>
        <pc:spChg chg="add">
          <ac:chgData name="hung phan" userId="dfac0ed8ba6f633c" providerId="Windows Live" clId="Web-{B7249888-A154-47C4-9338-3516FEA5545D}" dt="2019-11-09T15:19:33.622" v="145"/>
          <ac:spMkLst>
            <pc:docMk/>
            <pc:sldMk cId="430334483" sldId="305"/>
            <ac:spMk id="14" creationId="{D9163FCA-4CB7-4230-AA34-127EE9887E84}"/>
          </ac:spMkLst>
        </pc:spChg>
        <pc:spChg chg="add">
          <ac:chgData name="hung phan" userId="dfac0ed8ba6f633c" providerId="Windows Live" clId="Web-{B7249888-A154-47C4-9338-3516FEA5545D}" dt="2019-11-09T15:19:33.622" v="145"/>
          <ac:spMkLst>
            <pc:docMk/>
            <pc:sldMk cId="430334483" sldId="305"/>
            <ac:spMk id="15" creationId="{7110EF6E-CB81-4018-8005-196677347E1F}"/>
          </ac:spMkLst>
        </pc:spChg>
        <pc:spChg chg="add">
          <ac:chgData name="hung phan" userId="dfac0ed8ba6f633c" providerId="Windows Live" clId="Web-{B7249888-A154-47C4-9338-3516FEA5545D}" dt="2019-11-09T15:19:33.622" v="145"/>
          <ac:spMkLst>
            <pc:docMk/>
            <pc:sldMk cId="430334483" sldId="305"/>
            <ac:spMk id="16" creationId="{1121D1ED-C49F-47B0-A01B-1AAB7ECB8549}"/>
          </ac:spMkLst>
        </pc:spChg>
        <pc:spChg chg="add">
          <ac:chgData name="hung phan" userId="dfac0ed8ba6f633c" providerId="Windows Live" clId="Web-{B7249888-A154-47C4-9338-3516FEA5545D}" dt="2019-11-09T15:19:33.622" v="145"/>
          <ac:spMkLst>
            <pc:docMk/>
            <pc:sldMk cId="430334483" sldId="305"/>
            <ac:spMk id="17" creationId="{671FFE88-1EE2-4548-BB6D-8A1607B9CDBE}"/>
          </ac:spMkLst>
        </pc:spChg>
        <pc:spChg chg="add">
          <ac:chgData name="hung phan" userId="dfac0ed8ba6f633c" providerId="Windows Live" clId="Web-{B7249888-A154-47C4-9338-3516FEA5545D}" dt="2019-11-09T15:19:33.622" v="145"/>
          <ac:spMkLst>
            <pc:docMk/>
            <pc:sldMk cId="430334483" sldId="305"/>
            <ac:spMk id="18" creationId="{D4D050A6-57AD-441D-9D84-B97D30A6F479}"/>
          </ac:spMkLst>
        </pc:spChg>
        <pc:spChg chg="add">
          <ac:chgData name="hung phan" userId="dfac0ed8ba6f633c" providerId="Windows Live" clId="Web-{B7249888-A154-47C4-9338-3516FEA5545D}" dt="2019-11-09T15:19:33.622" v="145"/>
          <ac:spMkLst>
            <pc:docMk/>
            <pc:sldMk cId="430334483" sldId="305"/>
            <ac:spMk id="19" creationId="{FAAB6884-25BA-4CC8-8C45-5CBBFC9BF1F5}"/>
          </ac:spMkLst>
        </pc:spChg>
        <pc:spChg chg="add">
          <ac:chgData name="hung phan" userId="dfac0ed8ba6f633c" providerId="Windows Live" clId="Web-{B7249888-A154-47C4-9338-3516FEA5545D}" dt="2019-11-09T15:19:33.622" v="145"/>
          <ac:spMkLst>
            <pc:docMk/>
            <pc:sldMk cId="430334483" sldId="305"/>
            <ac:spMk id="20" creationId="{E4A657CA-B73F-4CAA-83C4-55F5007974D6}"/>
          </ac:spMkLst>
        </pc:spChg>
        <pc:spChg chg="add">
          <ac:chgData name="hung phan" userId="dfac0ed8ba6f633c" providerId="Windows Live" clId="Web-{B7249888-A154-47C4-9338-3516FEA5545D}" dt="2019-11-09T15:19:33.622" v="145"/>
          <ac:spMkLst>
            <pc:docMk/>
            <pc:sldMk cId="430334483" sldId="305"/>
            <ac:spMk id="21" creationId="{CD484C84-D1D9-4ED5-8E38-09E607039DA3}"/>
          </ac:spMkLst>
        </pc:spChg>
        <pc:spChg chg="add">
          <ac:chgData name="hung phan" userId="dfac0ed8ba6f633c" providerId="Windows Live" clId="Web-{B7249888-A154-47C4-9338-3516FEA5545D}" dt="2019-11-09T15:19:33.622" v="145"/>
          <ac:spMkLst>
            <pc:docMk/>
            <pc:sldMk cId="430334483" sldId="305"/>
            <ac:spMk id="24" creationId="{D0AF3F75-2CE1-4806-B554-48C814FFAA06}"/>
          </ac:spMkLst>
        </pc:spChg>
        <pc:spChg chg="add">
          <ac:chgData name="hung phan" userId="dfac0ed8ba6f633c" providerId="Windows Live" clId="Web-{B7249888-A154-47C4-9338-3516FEA5545D}" dt="2019-11-09T15:19:33.622" v="145"/>
          <ac:spMkLst>
            <pc:docMk/>
            <pc:sldMk cId="430334483" sldId="305"/>
            <ac:spMk id="25" creationId="{FB98A745-B2DB-4A06-B3D2-3935E8CD23BA}"/>
          </ac:spMkLst>
        </pc:spChg>
        <pc:spChg chg="add">
          <ac:chgData name="hung phan" userId="dfac0ed8ba6f633c" providerId="Windows Live" clId="Web-{B7249888-A154-47C4-9338-3516FEA5545D}" dt="2019-11-09T15:19:33.622" v="145"/>
          <ac:spMkLst>
            <pc:docMk/>
            <pc:sldMk cId="430334483" sldId="305"/>
            <ac:spMk id="26" creationId="{F88B0D2F-8563-40C6-BD6C-48D32DAC893E}"/>
          </ac:spMkLst>
        </pc:spChg>
        <pc:spChg chg="add">
          <ac:chgData name="hung phan" userId="dfac0ed8ba6f633c" providerId="Windows Live" clId="Web-{B7249888-A154-47C4-9338-3516FEA5545D}" dt="2019-11-09T15:19:33.622" v="145"/>
          <ac:spMkLst>
            <pc:docMk/>
            <pc:sldMk cId="430334483" sldId="305"/>
            <ac:spMk id="27" creationId="{06ED2C24-27B8-407D-98F4-AD700A803BA1}"/>
          </ac:spMkLst>
        </pc:spChg>
        <pc:spChg chg="add">
          <ac:chgData name="hung phan" userId="dfac0ed8ba6f633c" providerId="Windows Live" clId="Web-{B7249888-A154-47C4-9338-3516FEA5545D}" dt="2019-11-09T15:19:33.622" v="145"/>
          <ac:spMkLst>
            <pc:docMk/>
            <pc:sldMk cId="430334483" sldId="305"/>
            <ac:spMk id="28" creationId="{9F0DB7B8-5C31-404F-B98C-87D5716FE679}"/>
          </ac:spMkLst>
        </pc:spChg>
        <pc:spChg chg="add">
          <ac:chgData name="hung phan" userId="dfac0ed8ba6f633c" providerId="Windows Live" clId="Web-{B7249888-A154-47C4-9338-3516FEA5545D}" dt="2019-11-09T15:19:33.622" v="145"/>
          <ac:spMkLst>
            <pc:docMk/>
            <pc:sldMk cId="430334483" sldId="305"/>
            <ac:spMk id="29" creationId="{284750D1-DA12-46AA-89A0-CDF159332985}"/>
          </ac:spMkLst>
        </pc:spChg>
        <pc:spChg chg="add">
          <ac:chgData name="hung phan" userId="dfac0ed8ba6f633c" providerId="Windows Live" clId="Web-{B7249888-A154-47C4-9338-3516FEA5545D}" dt="2019-11-09T15:19:33.622" v="145"/>
          <ac:spMkLst>
            <pc:docMk/>
            <pc:sldMk cId="430334483" sldId="305"/>
            <ac:spMk id="31" creationId="{5AD5AE95-D709-4E57-A069-E00F74BD51BD}"/>
          </ac:spMkLst>
        </pc:spChg>
        <pc:spChg chg="add">
          <ac:chgData name="hung phan" userId="dfac0ed8ba6f633c" providerId="Windows Live" clId="Web-{B7249888-A154-47C4-9338-3516FEA5545D}" dt="2019-11-09T15:19:33.622" v="145"/>
          <ac:spMkLst>
            <pc:docMk/>
            <pc:sldMk cId="430334483" sldId="305"/>
            <ac:spMk id="32" creationId="{11D0233D-7756-4AD0-8A67-556CBC1AF960}"/>
          </ac:spMkLst>
        </pc:spChg>
        <pc:spChg chg="add">
          <ac:chgData name="hung phan" userId="dfac0ed8ba6f633c" providerId="Windows Live" clId="Web-{B7249888-A154-47C4-9338-3516FEA5545D}" dt="2019-11-09T15:19:33.622" v="145"/>
          <ac:spMkLst>
            <pc:docMk/>
            <pc:sldMk cId="430334483" sldId="305"/>
            <ac:spMk id="33" creationId="{1ED805B6-FBB9-46B0-86ED-ADB675059C5E}"/>
          </ac:spMkLst>
        </pc:spChg>
        <pc:spChg chg="add">
          <ac:chgData name="hung phan" userId="dfac0ed8ba6f633c" providerId="Windows Live" clId="Web-{B7249888-A154-47C4-9338-3516FEA5545D}" dt="2019-11-09T15:19:33.622" v="145"/>
          <ac:spMkLst>
            <pc:docMk/>
            <pc:sldMk cId="430334483" sldId="305"/>
            <ac:spMk id="34" creationId="{EE725D83-EF78-451D-8EF1-5456BC71E75F}"/>
          </ac:spMkLst>
        </pc:spChg>
        <pc:spChg chg="add">
          <ac:chgData name="hung phan" userId="dfac0ed8ba6f633c" providerId="Windows Live" clId="Web-{B7249888-A154-47C4-9338-3516FEA5545D}" dt="2019-11-09T15:19:33.622" v="145"/>
          <ac:spMkLst>
            <pc:docMk/>
            <pc:sldMk cId="430334483" sldId="305"/>
            <ac:spMk id="35" creationId="{B83BEE93-7928-4E54-8502-58DFC8729539}"/>
          </ac:spMkLst>
        </pc:spChg>
        <pc:spChg chg="add">
          <ac:chgData name="hung phan" userId="dfac0ed8ba6f633c" providerId="Windows Live" clId="Web-{B7249888-A154-47C4-9338-3516FEA5545D}" dt="2019-11-09T15:19:33.622" v="145"/>
          <ac:spMkLst>
            <pc:docMk/>
            <pc:sldMk cId="430334483" sldId="305"/>
            <ac:spMk id="36" creationId="{1D293807-4D74-473C-A1A2-72215CD8DC05}"/>
          </ac:spMkLst>
        </pc:spChg>
        <pc:spChg chg="add">
          <ac:chgData name="hung phan" userId="dfac0ed8ba6f633c" providerId="Windows Live" clId="Web-{B7249888-A154-47C4-9338-3516FEA5545D}" dt="2019-11-09T15:19:33.622" v="145"/>
          <ac:spMkLst>
            <pc:docMk/>
            <pc:sldMk cId="430334483" sldId="305"/>
            <ac:spMk id="37" creationId="{880B7D58-161A-43BA-AECC-3C37D96876B6}"/>
          </ac:spMkLst>
        </pc:spChg>
        <pc:spChg chg="add">
          <ac:chgData name="hung phan" userId="dfac0ed8ba6f633c" providerId="Windows Live" clId="Web-{B7249888-A154-47C4-9338-3516FEA5545D}" dt="2019-11-09T15:19:33.622" v="145"/>
          <ac:spMkLst>
            <pc:docMk/>
            <pc:sldMk cId="430334483" sldId="305"/>
            <ac:spMk id="38" creationId="{EA3318FF-5A60-4D1C-AE12-98FC96CFD662}"/>
          </ac:spMkLst>
        </pc:spChg>
        <pc:spChg chg="add">
          <ac:chgData name="hung phan" userId="dfac0ed8ba6f633c" providerId="Windows Live" clId="Web-{B7249888-A154-47C4-9338-3516FEA5545D}" dt="2019-11-09T15:19:33.622" v="145"/>
          <ac:spMkLst>
            <pc:docMk/>
            <pc:sldMk cId="430334483" sldId="305"/>
            <ac:spMk id="39" creationId="{07C07D9F-15FA-4A56-8CC9-8165C068C5C8}"/>
          </ac:spMkLst>
        </pc:spChg>
        <pc:spChg chg="add">
          <ac:chgData name="hung phan" userId="dfac0ed8ba6f633c" providerId="Windows Live" clId="Web-{B7249888-A154-47C4-9338-3516FEA5545D}" dt="2019-11-09T15:19:33.622" v="145"/>
          <ac:spMkLst>
            <pc:docMk/>
            <pc:sldMk cId="430334483" sldId="305"/>
            <ac:spMk id="40" creationId="{C81B41A9-1213-4F5F-9B4C-8817B0D75226}"/>
          </ac:spMkLst>
        </pc:spChg>
        <pc:spChg chg="add">
          <ac:chgData name="hung phan" userId="dfac0ed8ba6f633c" providerId="Windows Live" clId="Web-{B7249888-A154-47C4-9338-3516FEA5545D}" dt="2019-11-09T15:19:33.622" v="145"/>
          <ac:spMkLst>
            <pc:docMk/>
            <pc:sldMk cId="430334483" sldId="305"/>
            <ac:spMk id="41" creationId="{3590BFE2-00C7-484C-82B6-DED09AC13007}"/>
          </ac:spMkLst>
        </pc:spChg>
        <pc:spChg chg="add">
          <ac:chgData name="hung phan" userId="dfac0ed8ba6f633c" providerId="Windows Live" clId="Web-{B7249888-A154-47C4-9338-3516FEA5545D}" dt="2019-11-09T15:19:33.622" v="145"/>
          <ac:spMkLst>
            <pc:docMk/>
            <pc:sldMk cId="430334483" sldId="305"/>
            <ac:spMk id="42" creationId="{6BCFD7CF-48C2-4664-84BE-6532E55BF9E6}"/>
          </ac:spMkLst>
        </pc:spChg>
        <pc:spChg chg="add">
          <ac:chgData name="hung phan" userId="dfac0ed8ba6f633c" providerId="Windows Live" clId="Web-{B7249888-A154-47C4-9338-3516FEA5545D}" dt="2019-11-09T15:19:33.622" v="145"/>
          <ac:spMkLst>
            <pc:docMk/>
            <pc:sldMk cId="430334483" sldId="305"/>
            <ac:spMk id="43" creationId="{D84751F3-C6C3-45C7-9B82-D8A734B00F4F}"/>
          </ac:spMkLst>
        </pc:spChg>
        <pc:spChg chg="add">
          <ac:chgData name="hung phan" userId="dfac0ed8ba6f633c" providerId="Windows Live" clId="Web-{B7249888-A154-47C4-9338-3516FEA5545D}" dt="2019-11-09T15:19:33.622" v="145"/>
          <ac:spMkLst>
            <pc:docMk/>
            <pc:sldMk cId="430334483" sldId="305"/>
            <ac:spMk id="44" creationId="{4398D647-03F1-4696-B6A6-25CB841E99E7}"/>
          </ac:spMkLst>
        </pc:spChg>
        <pc:spChg chg="add">
          <ac:chgData name="hung phan" userId="dfac0ed8ba6f633c" providerId="Windows Live" clId="Web-{B7249888-A154-47C4-9338-3516FEA5545D}" dt="2019-11-09T15:19:33.622" v="145"/>
          <ac:spMkLst>
            <pc:docMk/>
            <pc:sldMk cId="430334483" sldId="305"/>
            <ac:spMk id="45" creationId="{04EC1EF5-5EC0-4368-B34B-3D1A16F349C7}"/>
          </ac:spMkLst>
        </pc:spChg>
        <pc:spChg chg="add">
          <ac:chgData name="hung phan" userId="dfac0ed8ba6f633c" providerId="Windows Live" clId="Web-{B7249888-A154-47C4-9338-3516FEA5545D}" dt="2019-11-09T15:19:33.622" v="145"/>
          <ac:spMkLst>
            <pc:docMk/>
            <pc:sldMk cId="430334483" sldId="305"/>
            <ac:spMk id="46" creationId="{1316F9D8-4D5F-4424-9649-C0554ED31A0F}"/>
          </ac:spMkLst>
        </pc:spChg>
        <pc:spChg chg="add">
          <ac:chgData name="hung phan" userId="dfac0ed8ba6f633c" providerId="Windows Live" clId="Web-{B7249888-A154-47C4-9338-3516FEA5545D}" dt="2019-11-09T15:19:33.622" v="145"/>
          <ac:spMkLst>
            <pc:docMk/>
            <pc:sldMk cId="430334483" sldId="305"/>
            <ac:spMk id="47" creationId="{6C53B289-BF09-47DB-9BC1-0FA6AC37B453}"/>
          </ac:spMkLst>
        </pc:spChg>
        <pc:spChg chg="add">
          <ac:chgData name="hung phan" userId="dfac0ed8ba6f633c" providerId="Windows Live" clId="Web-{B7249888-A154-47C4-9338-3516FEA5545D}" dt="2019-11-09T15:19:33.622" v="145"/>
          <ac:spMkLst>
            <pc:docMk/>
            <pc:sldMk cId="430334483" sldId="305"/>
            <ac:spMk id="48" creationId="{E5DC6740-A9B0-426E-A2CB-83F926E46E10}"/>
          </ac:spMkLst>
        </pc:spChg>
        <pc:spChg chg="add">
          <ac:chgData name="hung phan" userId="dfac0ed8ba6f633c" providerId="Windows Live" clId="Web-{B7249888-A154-47C4-9338-3516FEA5545D}" dt="2019-11-09T15:19:33.622" v="145"/>
          <ac:spMkLst>
            <pc:docMk/>
            <pc:sldMk cId="430334483" sldId="305"/>
            <ac:spMk id="49" creationId="{A7143582-5F90-41FC-BD3F-433FE3C658B9}"/>
          </ac:spMkLst>
        </pc:spChg>
        <pc:spChg chg="add">
          <ac:chgData name="hung phan" userId="dfac0ed8ba6f633c" providerId="Windows Live" clId="Web-{B7249888-A154-47C4-9338-3516FEA5545D}" dt="2019-11-09T15:19:33.622" v="145"/>
          <ac:spMkLst>
            <pc:docMk/>
            <pc:sldMk cId="430334483" sldId="305"/>
            <ac:spMk id="50" creationId="{E198502B-F553-483A-828E-1E4506B943D3}"/>
          </ac:spMkLst>
        </pc:spChg>
        <pc:spChg chg="add">
          <ac:chgData name="hung phan" userId="dfac0ed8ba6f633c" providerId="Windows Live" clId="Web-{B7249888-A154-47C4-9338-3516FEA5545D}" dt="2019-11-09T15:19:33.622" v="145"/>
          <ac:spMkLst>
            <pc:docMk/>
            <pc:sldMk cId="430334483" sldId="305"/>
            <ac:spMk id="51" creationId="{E940FC32-340D-496A-8E1C-96161A896510}"/>
          </ac:spMkLst>
        </pc:spChg>
        <pc:spChg chg="add">
          <ac:chgData name="hung phan" userId="dfac0ed8ba6f633c" providerId="Windows Live" clId="Web-{B7249888-A154-47C4-9338-3516FEA5545D}" dt="2019-11-09T15:19:33.622" v="145"/>
          <ac:spMkLst>
            <pc:docMk/>
            <pc:sldMk cId="430334483" sldId="305"/>
            <ac:spMk id="52" creationId="{EE89BA3C-8E1A-4031-8BF2-7EBAEBBF4D03}"/>
          </ac:spMkLst>
        </pc:spChg>
        <pc:spChg chg="add">
          <ac:chgData name="hung phan" userId="dfac0ed8ba6f633c" providerId="Windows Live" clId="Web-{B7249888-A154-47C4-9338-3516FEA5545D}" dt="2019-11-09T15:19:33.622" v="145"/>
          <ac:spMkLst>
            <pc:docMk/>
            <pc:sldMk cId="430334483" sldId="305"/>
            <ac:spMk id="53" creationId="{6B3BF5F0-4BB1-47C8-A415-42EE669AB6CF}"/>
          </ac:spMkLst>
        </pc:spChg>
        <pc:spChg chg="add">
          <ac:chgData name="hung phan" userId="dfac0ed8ba6f633c" providerId="Windows Live" clId="Web-{B7249888-A154-47C4-9338-3516FEA5545D}" dt="2019-11-09T15:19:33.622" v="145"/>
          <ac:spMkLst>
            <pc:docMk/>
            <pc:sldMk cId="430334483" sldId="305"/>
            <ac:spMk id="54" creationId="{8A91E7AA-5C91-4E41-8730-D7FF226644B8}"/>
          </ac:spMkLst>
        </pc:spChg>
        <pc:spChg chg="add">
          <ac:chgData name="hung phan" userId="dfac0ed8ba6f633c" providerId="Windows Live" clId="Web-{B7249888-A154-47C4-9338-3516FEA5545D}" dt="2019-11-09T15:19:33.622" v="145"/>
          <ac:spMkLst>
            <pc:docMk/>
            <pc:sldMk cId="430334483" sldId="305"/>
            <ac:spMk id="55" creationId="{0A07BBF1-7EC8-49EB-A96D-629E4807AA14}"/>
          </ac:spMkLst>
        </pc:spChg>
        <pc:spChg chg="add">
          <ac:chgData name="hung phan" userId="dfac0ed8ba6f633c" providerId="Windows Live" clId="Web-{B7249888-A154-47C4-9338-3516FEA5545D}" dt="2019-11-09T15:19:33.622" v="145"/>
          <ac:spMkLst>
            <pc:docMk/>
            <pc:sldMk cId="430334483" sldId="305"/>
            <ac:spMk id="56" creationId="{650D62AD-213E-4D4B-9B5B-C153056B0ACF}"/>
          </ac:spMkLst>
        </pc:spChg>
        <pc:spChg chg="add">
          <ac:chgData name="hung phan" userId="dfac0ed8ba6f633c" providerId="Windows Live" clId="Web-{B7249888-A154-47C4-9338-3516FEA5545D}" dt="2019-11-09T15:19:33.622" v="145"/>
          <ac:spMkLst>
            <pc:docMk/>
            <pc:sldMk cId="430334483" sldId="305"/>
            <ac:spMk id="57" creationId="{EB2D2EF5-F017-4E2C-95BF-829AF0BD36F0}"/>
          </ac:spMkLst>
        </pc:spChg>
        <pc:spChg chg="add">
          <ac:chgData name="hung phan" userId="dfac0ed8ba6f633c" providerId="Windows Live" clId="Web-{B7249888-A154-47C4-9338-3516FEA5545D}" dt="2019-11-09T15:19:33.622" v="145"/>
          <ac:spMkLst>
            <pc:docMk/>
            <pc:sldMk cId="430334483" sldId="305"/>
            <ac:spMk id="58" creationId="{5F3682EC-1279-4D18-BB31-B7277D958F98}"/>
          </ac:spMkLst>
        </pc:spChg>
        <pc:spChg chg="add">
          <ac:chgData name="hung phan" userId="dfac0ed8ba6f633c" providerId="Windows Live" clId="Web-{B7249888-A154-47C4-9338-3516FEA5545D}" dt="2019-11-09T15:19:33.622" v="145"/>
          <ac:spMkLst>
            <pc:docMk/>
            <pc:sldMk cId="430334483" sldId="305"/>
            <ac:spMk id="59" creationId="{154E41B1-E20F-483D-8BF8-DDEB59DC17C6}"/>
          </ac:spMkLst>
        </pc:spChg>
        <pc:spChg chg="add">
          <ac:chgData name="hung phan" userId="dfac0ed8ba6f633c" providerId="Windows Live" clId="Web-{B7249888-A154-47C4-9338-3516FEA5545D}" dt="2019-11-09T15:19:33.622" v="145"/>
          <ac:spMkLst>
            <pc:docMk/>
            <pc:sldMk cId="430334483" sldId="305"/>
            <ac:spMk id="60" creationId="{66D5F347-795C-4C01-9CE9-D9EC456734B5}"/>
          </ac:spMkLst>
        </pc:spChg>
        <pc:spChg chg="add">
          <ac:chgData name="hung phan" userId="dfac0ed8ba6f633c" providerId="Windows Live" clId="Web-{B7249888-A154-47C4-9338-3516FEA5545D}" dt="2019-11-09T15:19:33.622" v="145"/>
          <ac:spMkLst>
            <pc:docMk/>
            <pc:sldMk cId="430334483" sldId="305"/>
            <ac:spMk id="61" creationId="{91F59C55-51CA-445D-BD61-27A619D4BBE7}"/>
          </ac:spMkLst>
        </pc:spChg>
        <pc:spChg chg="add">
          <ac:chgData name="hung phan" userId="dfac0ed8ba6f633c" providerId="Windows Live" clId="Web-{B7249888-A154-47C4-9338-3516FEA5545D}" dt="2019-11-09T15:19:33.622" v="145"/>
          <ac:spMkLst>
            <pc:docMk/>
            <pc:sldMk cId="430334483" sldId="305"/>
            <ac:spMk id="62" creationId="{D5AA35EE-F1BE-404C-83EB-5A0264F1C429}"/>
          </ac:spMkLst>
        </pc:spChg>
        <pc:spChg chg="add">
          <ac:chgData name="hung phan" userId="dfac0ed8ba6f633c" providerId="Windows Live" clId="Web-{B7249888-A154-47C4-9338-3516FEA5545D}" dt="2019-11-09T15:19:33.622" v="145"/>
          <ac:spMkLst>
            <pc:docMk/>
            <pc:sldMk cId="430334483" sldId="305"/>
            <ac:spMk id="63" creationId="{E8AB49D5-1125-4D9C-B55C-A41BBC7317F0}"/>
          </ac:spMkLst>
        </pc:spChg>
        <pc:spChg chg="add">
          <ac:chgData name="hung phan" userId="dfac0ed8ba6f633c" providerId="Windows Live" clId="Web-{B7249888-A154-47C4-9338-3516FEA5545D}" dt="2019-11-09T15:19:33.622" v="145"/>
          <ac:spMkLst>
            <pc:docMk/>
            <pc:sldMk cId="430334483" sldId="305"/>
            <ac:spMk id="64" creationId="{4A1E175B-805C-4FD3-BEF0-3E5E6C759A60}"/>
          </ac:spMkLst>
        </pc:spChg>
        <pc:spChg chg="add">
          <ac:chgData name="hung phan" userId="dfac0ed8ba6f633c" providerId="Windows Live" clId="Web-{B7249888-A154-47C4-9338-3516FEA5545D}" dt="2019-11-09T15:19:33.622" v="145"/>
          <ac:spMkLst>
            <pc:docMk/>
            <pc:sldMk cId="430334483" sldId="305"/>
            <ac:spMk id="65" creationId="{B047A617-5789-4417-8674-6CBF89E68175}"/>
          </ac:spMkLst>
        </pc:spChg>
        <pc:spChg chg="add">
          <ac:chgData name="hung phan" userId="dfac0ed8ba6f633c" providerId="Windows Live" clId="Web-{B7249888-A154-47C4-9338-3516FEA5545D}" dt="2019-11-09T15:19:33.622" v="145"/>
          <ac:spMkLst>
            <pc:docMk/>
            <pc:sldMk cId="430334483" sldId="305"/>
            <ac:spMk id="66" creationId="{9816C556-B322-4FB2-9AD5-1D814102CF10}"/>
          </ac:spMkLst>
        </pc:spChg>
        <pc:spChg chg="add">
          <ac:chgData name="hung phan" userId="dfac0ed8ba6f633c" providerId="Windows Live" clId="Web-{B7249888-A154-47C4-9338-3516FEA5545D}" dt="2019-11-09T15:19:33.622" v="145"/>
          <ac:spMkLst>
            <pc:docMk/>
            <pc:sldMk cId="430334483" sldId="305"/>
            <ac:spMk id="67" creationId="{317217F2-734D-40A5-BF50-AB6290AEAF82}"/>
          </ac:spMkLst>
        </pc:spChg>
        <pc:spChg chg="add">
          <ac:chgData name="hung phan" userId="dfac0ed8ba6f633c" providerId="Windows Live" clId="Web-{B7249888-A154-47C4-9338-3516FEA5545D}" dt="2019-11-09T15:19:33.622" v="145"/>
          <ac:spMkLst>
            <pc:docMk/>
            <pc:sldMk cId="430334483" sldId="305"/>
            <ac:spMk id="68" creationId="{B35C83B7-7019-4B32-8EC4-87473E4FC85F}"/>
          </ac:spMkLst>
        </pc:spChg>
        <pc:spChg chg="add">
          <ac:chgData name="hung phan" userId="dfac0ed8ba6f633c" providerId="Windows Live" clId="Web-{B7249888-A154-47C4-9338-3516FEA5545D}" dt="2019-11-09T15:19:33.622" v="145"/>
          <ac:spMkLst>
            <pc:docMk/>
            <pc:sldMk cId="430334483" sldId="305"/>
            <ac:spMk id="69" creationId="{32132D02-68BE-4248-8ECE-E336C73E037E}"/>
          </ac:spMkLst>
        </pc:spChg>
        <pc:spChg chg="add">
          <ac:chgData name="hung phan" userId="dfac0ed8ba6f633c" providerId="Windows Live" clId="Web-{B7249888-A154-47C4-9338-3516FEA5545D}" dt="2019-11-09T15:19:33.622" v="145"/>
          <ac:spMkLst>
            <pc:docMk/>
            <pc:sldMk cId="430334483" sldId="305"/>
            <ac:spMk id="70" creationId="{568D241C-DCC4-442F-B203-D7475CBFBB1A}"/>
          </ac:spMkLst>
        </pc:spChg>
        <pc:spChg chg="add">
          <ac:chgData name="hung phan" userId="dfac0ed8ba6f633c" providerId="Windows Live" clId="Web-{B7249888-A154-47C4-9338-3516FEA5545D}" dt="2019-11-09T15:19:33.622" v="145"/>
          <ac:spMkLst>
            <pc:docMk/>
            <pc:sldMk cId="430334483" sldId="305"/>
            <ac:spMk id="71" creationId="{20FB43E7-25A3-44FB-96C1-58E4260080D4}"/>
          </ac:spMkLst>
        </pc:spChg>
        <pc:spChg chg="add">
          <ac:chgData name="hung phan" userId="dfac0ed8ba6f633c" providerId="Windows Live" clId="Web-{B7249888-A154-47C4-9338-3516FEA5545D}" dt="2019-11-09T15:19:33.622" v="145"/>
          <ac:spMkLst>
            <pc:docMk/>
            <pc:sldMk cId="430334483" sldId="305"/>
            <ac:spMk id="72" creationId="{CE5575D0-8676-4640-9FA0-5D6C59EF237B}"/>
          </ac:spMkLst>
        </pc:spChg>
        <pc:spChg chg="add">
          <ac:chgData name="hung phan" userId="dfac0ed8ba6f633c" providerId="Windows Live" clId="Web-{B7249888-A154-47C4-9338-3516FEA5545D}" dt="2019-11-09T15:19:33.622" v="145"/>
          <ac:spMkLst>
            <pc:docMk/>
            <pc:sldMk cId="430334483" sldId="305"/>
            <ac:spMk id="73" creationId="{192A75EF-617E-477B-B385-F19513869421}"/>
          </ac:spMkLst>
        </pc:spChg>
        <pc:spChg chg="add">
          <ac:chgData name="hung phan" userId="dfac0ed8ba6f633c" providerId="Windows Live" clId="Web-{B7249888-A154-47C4-9338-3516FEA5545D}" dt="2019-11-09T15:19:33.622" v="145"/>
          <ac:spMkLst>
            <pc:docMk/>
            <pc:sldMk cId="430334483" sldId="305"/>
            <ac:spMk id="74" creationId="{443F54C5-632F-49CC-96A3-ABF4FD8E5689}"/>
          </ac:spMkLst>
        </pc:spChg>
        <pc:spChg chg="add">
          <ac:chgData name="hung phan" userId="dfac0ed8ba6f633c" providerId="Windows Live" clId="Web-{B7249888-A154-47C4-9338-3516FEA5545D}" dt="2019-11-09T15:19:33.622" v="145"/>
          <ac:spMkLst>
            <pc:docMk/>
            <pc:sldMk cId="430334483" sldId="305"/>
            <ac:spMk id="76" creationId="{0C41A8FE-984C-4741-AF59-A7E370C3E910}"/>
          </ac:spMkLst>
        </pc:spChg>
        <pc:spChg chg="add">
          <ac:chgData name="hung phan" userId="dfac0ed8ba6f633c" providerId="Windows Live" clId="Web-{B7249888-A154-47C4-9338-3516FEA5545D}" dt="2019-11-09T15:19:33.622" v="145"/>
          <ac:spMkLst>
            <pc:docMk/>
            <pc:sldMk cId="430334483" sldId="305"/>
            <ac:spMk id="77" creationId="{35AE415D-34AE-4584-8B9A-09A087C081C8}"/>
          </ac:spMkLst>
        </pc:spChg>
        <pc:spChg chg="add">
          <ac:chgData name="hung phan" userId="dfac0ed8ba6f633c" providerId="Windows Live" clId="Web-{B7249888-A154-47C4-9338-3516FEA5545D}" dt="2019-11-09T15:19:33.622" v="145"/>
          <ac:spMkLst>
            <pc:docMk/>
            <pc:sldMk cId="430334483" sldId="305"/>
            <ac:spMk id="81" creationId="{F6C42138-0A9F-4A7A-9B8B-41C5927868A8}"/>
          </ac:spMkLst>
        </pc:spChg>
        <pc:spChg chg="add">
          <ac:chgData name="hung phan" userId="dfac0ed8ba6f633c" providerId="Windows Live" clId="Web-{B7249888-A154-47C4-9338-3516FEA5545D}" dt="2019-11-09T15:19:33.622" v="145"/>
          <ac:spMkLst>
            <pc:docMk/>
            <pc:sldMk cId="430334483" sldId="305"/>
            <ac:spMk id="82" creationId="{611971FE-2E78-4921-86C1-43C2DF78B15A}"/>
          </ac:spMkLst>
        </pc:spChg>
        <pc:spChg chg="add">
          <ac:chgData name="hung phan" userId="dfac0ed8ba6f633c" providerId="Windows Live" clId="Web-{B7249888-A154-47C4-9338-3516FEA5545D}" dt="2019-11-09T15:19:33.622" v="145"/>
          <ac:spMkLst>
            <pc:docMk/>
            <pc:sldMk cId="430334483" sldId="305"/>
            <ac:spMk id="83" creationId="{EA69B357-65DD-4F21-A720-26F4FB6DC53C}"/>
          </ac:spMkLst>
        </pc:spChg>
        <pc:spChg chg="add">
          <ac:chgData name="hung phan" userId="dfac0ed8ba6f633c" providerId="Windows Live" clId="Web-{B7249888-A154-47C4-9338-3516FEA5545D}" dt="2019-11-09T15:19:33.622" v="145"/>
          <ac:spMkLst>
            <pc:docMk/>
            <pc:sldMk cId="430334483" sldId="305"/>
            <ac:spMk id="84" creationId="{DB607084-DB46-4A3C-B1FC-2508A069E81D}"/>
          </ac:spMkLst>
        </pc:spChg>
        <pc:spChg chg="add">
          <ac:chgData name="hung phan" userId="dfac0ed8ba6f633c" providerId="Windows Live" clId="Web-{B7249888-A154-47C4-9338-3516FEA5545D}" dt="2019-11-09T15:19:33.622" v="145"/>
          <ac:spMkLst>
            <pc:docMk/>
            <pc:sldMk cId="430334483" sldId="305"/>
            <ac:spMk id="85" creationId="{1B811E80-04BC-4AB7-880B-59A6C8B1FA15}"/>
          </ac:spMkLst>
        </pc:spChg>
        <pc:spChg chg="add">
          <ac:chgData name="hung phan" userId="dfac0ed8ba6f633c" providerId="Windows Live" clId="Web-{B7249888-A154-47C4-9338-3516FEA5545D}" dt="2019-11-09T15:19:33.622" v="145"/>
          <ac:spMkLst>
            <pc:docMk/>
            <pc:sldMk cId="430334483" sldId="305"/>
            <ac:spMk id="86" creationId="{84999234-E83A-459B-BBB5-12BD4537EFE8}"/>
          </ac:spMkLst>
        </pc:spChg>
        <pc:spChg chg="add">
          <ac:chgData name="hung phan" userId="dfac0ed8ba6f633c" providerId="Windows Live" clId="Web-{B7249888-A154-47C4-9338-3516FEA5545D}" dt="2019-11-09T15:19:33.622" v="145"/>
          <ac:spMkLst>
            <pc:docMk/>
            <pc:sldMk cId="430334483" sldId="305"/>
            <ac:spMk id="87" creationId="{1E0CFE94-93EB-4427-9C72-EF283B5732D3}"/>
          </ac:spMkLst>
        </pc:spChg>
        <pc:spChg chg="add">
          <ac:chgData name="hung phan" userId="dfac0ed8ba6f633c" providerId="Windows Live" clId="Web-{B7249888-A154-47C4-9338-3516FEA5545D}" dt="2019-11-09T15:19:33.622" v="145"/>
          <ac:spMkLst>
            <pc:docMk/>
            <pc:sldMk cId="430334483" sldId="305"/>
            <ac:spMk id="88" creationId="{BDC48FC7-2CEA-41F4-8282-BF631AD80D4A}"/>
          </ac:spMkLst>
        </pc:spChg>
        <pc:spChg chg="add">
          <ac:chgData name="hung phan" userId="dfac0ed8ba6f633c" providerId="Windows Live" clId="Web-{B7249888-A154-47C4-9338-3516FEA5545D}" dt="2019-11-09T15:19:33.622" v="145"/>
          <ac:spMkLst>
            <pc:docMk/>
            <pc:sldMk cId="430334483" sldId="305"/>
            <ac:spMk id="89" creationId="{4BFB261D-AEF0-4713-97DB-539A1D0D7059}"/>
          </ac:spMkLst>
        </pc:spChg>
        <pc:spChg chg="add">
          <ac:chgData name="hung phan" userId="dfac0ed8ba6f633c" providerId="Windows Live" clId="Web-{B7249888-A154-47C4-9338-3516FEA5545D}" dt="2019-11-09T15:19:33.622" v="145"/>
          <ac:spMkLst>
            <pc:docMk/>
            <pc:sldMk cId="430334483" sldId="305"/>
            <ac:spMk id="90" creationId="{3D78EB17-CDBF-4370-A633-80A1807E1EA9}"/>
          </ac:spMkLst>
        </pc:spChg>
        <pc:spChg chg="add">
          <ac:chgData name="hung phan" userId="dfac0ed8ba6f633c" providerId="Windows Live" clId="Web-{B7249888-A154-47C4-9338-3516FEA5545D}" dt="2019-11-09T15:19:33.622" v="145"/>
          <ac:spMkLst>
            <pc:docMk/>
            <pc:sldMk cId="430334483" sldId="305"/>
            <ac:spMk id="91" creationId="{78498B7A-A56C-49F4-911B-D6BF1469020E}"/>
          </ac:spMkLst>
        </pc:spChg>
        <pc:spChg chg="add">
          <ac:chgData name="hung phan" userId="dfac0ed8ba6f633c" providerId="Windows Live" clId="Web-{B7249888-A154-47C4-9338-3516FEA5545D}" dt="2019-11-09T15:19:33.622" v="145"/>
          <ac:spMkLst>
            <pc:docMk/>
            <pc:sldMk cId="430334483" sldId="305"/>
            <ac:spMk id="92" creationId="{C783DAB5-BAB9-447B-BCD2-B2EC55F36D9D}"/>
          </ac:spMkLst>
        </pc:spChg>
        <pc:spChg chg="add">
          <ac:chgData name="hung phan" userId="dfac0ed8ba6f633c" providerId="Windows Live" clId="Web-{B7249888-A154-47C4-9338-3516FEA5545D}" dt="2019-11-09T15:19:33.622" v="145"/>
          <ac:spMkLst>
            <pc:docMk/>
            <pc:sldMk cId="430334483" sldId="305"/>
            <ac:spMk id="93" creationId="{2EA90653-EA4E-4509-8103-E963D0EB2B86}"/>
          </ac:spMkLst>
        </pc:spChg>
        <pc:spChg chg="add">
          <ac:chgData name="hung phan" userId="dfac0ed8ba6f633c" providerId="Windows Live" clId="Web-{B7249888-A154-47C4-9338-3516FEA5545D}" dt="2019-11-09T15:19:33.622" v="145"/>
          <ac:spMkLst>
            <pc:docMk/>
            <pc:sldMk cId="430334483" sldId="305"/>
            <ac:spMk id="94" creationId="{9047866F-B928-4CF8-90FA-87A0FB77EB26}"/>
          </ac:spMkLst>
        </pc:spChg>
        <pc:spChg chg="add">
          <ac:chgData name="hung phan" userId="dfac0ed8ba6f633c" providerId="Windows Live" clId="Web-{B7249888-A154-47C4-9338-3516FEA5545D}" dt="2019-11-09T15:19:33.622" v="145"/>
          <ac:spMkLst>
            <pc:docMk/>
            <pc:sldMk cId="430334483" sldId="305"/>
            <ac:spMk id="95" creationId="{AEE08796-B8C3-41F7-ADD6-81B750B8E9C8}"/>
          </ac:spMkLst>
        </pc:spChg>
        <pc:spChg chg="add">
          <ac:chgData name="hung phan" userId="dfac0ed8ba6f633c" providerId="Windows Live" clId="Web-{B7249888-A154-47C4-9338-3516FEA5545D}" dt="2019-11-09T15:19:33.622" v="145"/>
          <ac:spMkLst>
            <pc:docMk/>
            <pc:sldMk cId="430334483" sldId="305"/>
            <ac:spMk id="96" creationId="{5DD7E0DC-6657-402A-981A-7EE5DAF41242}"/>
          </ac:spMkLst>
        </pc:spChg>
        <pc:spChg chg="add">
          <ac:chgData name="hung phan" userId="dfac0ed8ba6f633c" providerId="Windows Live" clId="Web-{B7249888-A154-47C4-9338-3516FEA5545D}" dt="2019-11-09T15:19:33.622" v="145"/>
          <ac:spMkLst>
            <pc:docMk/>
            <pc:sldMk cId="430334483" sldId="305"/>
            <ac:spMk id="97" creationId="{2BDB3967-7CE7-4A6E-97BB-31548840618E}"/>
          </ac:spMkLst>
        </pc:spChg>
        <pc:spChg chg="add">
          <ac:chgData name="hung phan" userId="dfac0ed8ba6f633c" providerId="Windows Live" clId="Web-{B7249888-A154-47C4-9338-3516FEA5545D}" dt="2019-11-09T15:19:33.622" v="145"/>
          <ac:spMkLst>
            <pc:docMk/>
            <pc:sldMk cId="430334483" sldId="305"/>
            <ac:spMk id="98" creationId="{D6DC8AD9-3DE1-4F40-9648-6BCA42F151DE}"/>
          </ac:spMkLst>
        </pc:spChg>
        <pc:spChg chg="add">
          <ac:chgData name="hung phan" userId="dfac0ed8ba6f633c" providerId="Windows Live" clId="Web-{B7249888-A154-47C4-9338-3516FEA5545D}" dt="2019-11-09T15:19:33.622" v="145"/>
          <ac:spMkLst>
            <pc:docMk/>
            <pc:sldMk cId="430334483" sldId="305"/>
            <ac:spMk id="99" creationId="{ECC310F8-F65A-448F-BC24-B3ABF7FBCA15}"/>
          </ac:spMkLst>
        </pc:spChg>
        <pc:spChg chg="add">
          <ac:chgData name="hung phan" userId="dfac0ed8ba6f633c" providerId="Windows Live" clId="Web-{B7249888-A154-47C4-9338-3516FEA5545D}" dt="2019-11-09T15:19:33.622" v="145"/>
          <ac:spMkLst>
            <pc:docMk/>
            <pc:sldMk cId="430334483" sldId="305"/>
            <ac:spMk id="100" creationId="{4939C2B5-21ED-4D07-B2CC-7382D460765D}"/>
          </ac:spMkLst>
        </pc:spChg>
        <pc:spChg chg="add">
          <ac:chgData name="hung phan" userId="dfac0ed8ba6f633c" providerId="Windows Live" clId="Web-{B7249888-A154-47C4-9338-3516FEA5545D}" dt="2019-11-09T15:19:33.622" v="145"/>
          <ac:spMkLst>
            <pc:docMk/>
            <pc:sldMk cId="430334483" sldId="305"/>
            <ac:spMk id="101" creationId="{333E18EB-EA82-4622-89E0-198F5D8ED837}"/>
          </ac:spMkLst>
        </pc:spChg>
        <pc:spChg chg="add">
          <ac:chgData name="hung phan" userId="dfac0ed8ba6f633c" providerId="Windows Live" clId="Web-{B7249888-A154-47C4-9338-3516FEA5545D}" dt="2019-11-09T15:19:33.622" v="145"/>
          <ac:spMkLst>
            <pc:docMk/>
            <pc:sldMk cId="430334483" sldId="305"/>
            <ac:spMk id="102" creationId="{1EC99067-7A41-47F0-9BC4-069608FD8096}"/>
          </ac:spMkLst>
        </pc:spChg>
        <pc:spChg chg="add">
          <ac:chgData name="hung phan" userId="dfac0ed8ba6f633c" providerId="Windows Live" clId="Web-{B7249888-A154-47C4-9338-3516FEA5545D}" dt="2019-11-09T15:19:33.622" v="145"/>
          <ac:spMkLst>
            <pc:docMk/>
            <pc:sldMk cId="430334483" sldId="305"/>
            <ac:spMk id="103" creationId="{4551640D-4973-460A-B5F4-C45F8221EF3D}"/>
          </ac:spMkLst>
        </pc:spChg>
        <pc:spChg chg="add">
          <ac:chgData name="hung phan" userId="dfac0ed8ba6f633c" providerId="Windows Live" clId="Web-{B7249888-A154-47C4-9338-3516FEA5545D}" dt="2019-11-09T15:19:33.622" v="145"/>
          <ac:spMkLst>
            <pc:docMk/>
            <pc:sldMk cId="430334483" sldId="305"/>
            <ac:spMk id="104" creationId="{BDD3F3CB-E1FA-4CC5-9C67-6088FE064F99}"/>
          </ac:spMkLst>
        </pc:spChg>
        <pc:spChg chg="add">
          <ac:chgData name="hung phan" userId="dfac0ed8ba6f633c" providerId="Windows Live" clId="Web-{B7249888-A154-47C4-9338-3516FEA5545D}" dt="2019-11-09T15:19:33.622" v="145"/>
          <ac:spMkLst>
            <pc:docMk/>
            <pc:sldMk cId="430334483" sldId="305"/>
            <ac:spMk id="105" creationId="{77F53926-9F6F-492A-8D19-DE7C7CCB54D9}"/>
          </ac:spMkLst>
        </pc:spChg>
        <pc:spChg chg="add">
          <ac:chgData name="hung phan" userId="dfac0ed8ba6f633c" providerId="Windows Live" clId="Web-{B7249888-A154-47C4-9338-3516FEA5545D}" dt="2019-11-09T15:19:33.622" v="145"/>
          <ac:spMkLst>
            <pc:docMk/>
            <pc:sldMk cId="430334483" sldId="305"/>
            <ac:spMk id="106" creationId="{D5C2A49D-977E-42BE-8DEC-966BE8B600BB}"/>
          </ac:spMkLst>
        </pc:spChg>
        <pc:spChg chg="add">
          <ac:chgData name="hung phan" userId="dfac0ed8ba6f633c" providerId="Windows Live" clId="Web-{B7249888-A154-47C4-9338-3516FEA5545D}" dt="2019-11-09T15:19:42.059" v="146"/>
          <ac:spMkLst>
            <pc:docMk/>
            <pc:sldMk cId="430334483" sldId="305"/>
            <ac:spMk id="107" creationId="{A5D4CD46-4F8A-48B4-8840-FE1EFCD7DEC7}"/>
          </ac:spMkLst>
        </pc:spChg>
        <pc:spChg chg="add">
          <ac:chgData name="hung phan" userId="dfac0ed8ba6f633c" providerId="Windows Live" clId="Web-{B7249888-A154-47C4-9338-3516FEA5545D}" dt="2019-11-09T15:19:42.059" v="146"/>
          <ac:spMkLst>
            <pc:docMk/>
            <pc:sldMk cId="430334483" sldId="305"/>
            <ac:spMk id="108" creationId="{5149DEB6-4372-4F85-989D-7BF0A99281E3}"/>
          </ac:spMkLst>
        </pc:spChg>
        <pc:spChg chg="add">
          <ac:chgData name="hung phan" userId="dfac0ed8ba6f633c" providerId="Windows Live" clId="Web-{B7249888-A154-47C4-9338-3516FEA5545D}" dt="2019-11-09T15:19:42.059" v="146"/>
          <ac:spMkLst>
            <pc:docMk/>
            <pc:sldMk cId="430334483" sldId="305"/>
            <ac:spMk id="109" creationId="{AEC99620-4FAC-48A4-BB11-5254C630A31F}"/>
          </ac:spMkLst>
        </pc:spChg>
        <pc:spChg chg="add">
          <ac:chgData name="hung phan" userId="dfac0ed8ba6f633c" providerId="Windows Live" clId="Web-{B7249888-A154-47C4-9338-3516FEA5545D}" dt="2019-11-09T15:19:42.059" v="146"/>
          <ac:spMkLst>
            <pc:docMk/>
            <pc:sldMk cId="430334483" sldId="305"/>
            <ac:spMk id="110" creationId="{7F5AC40B-6177-4681-8E51-469AEF87A849}"/>
          </ac:spMkLst>
        </pc:spChg>
        <pc:spChg chg="add">
          <ac:chgData name="hung phan" userId="dfac0ed8ba6f633c" providerId="Windows Live" clId="Web-{B7249888-A154-47C4-9338-3516FEA5545D}" dt="2019-11-09T15:19:42.059" v="146"/>
          <ac:spMkLst>
            <pc:docMk/>
            <pc:sldMk cId="430334483" sldId="305"/>
            <ac:spMk id="111" creationId="{9A7CD038-925F-4079-8556-E9065FF5E2DF}"/>
          </ac:spMkLst>
        </pc:spChg>
        <pc:spChg chg="add">
          <ac:chgData name="hung phan" userId="dfac0ed8ba6f633c" providerId="Windows Live" clId="Web-{B7249888-A154-47C4-9338-3516FEA5545D}" dt="2019-11-09T15:19:42.059" v="146"/>
          <ac:spMkLst>
            <pc:docMk/>
            <pc:sldMk cId="430334483" sldId="305"/>
            <ac:spMk id="112" creationId="{3F19F584-46FC-47BB-BE59-295E0B64ECD1}"/>
          </ac:spMkLst>
        </pc:spChg>
        <pc:spChg chg="add">
          <ac:chgData name="hung phan" userId="dfac0ed8ba6f633c" providerId="Windows Live" clId="Web-{B7249888-A154-47C4-9338-3516FEA5545D}" dt="2019-11-09T15:19:42.059" v="146"/>
          <ac:spMkLst>
            <pc:docMk/>
            <pc:sldMk cId="430334483" sldId="305"/>
            <ac:spMk id="113" creationId="{16AB315B-00FC-4354-A9E4-5FB6812407CD}"/>
          </ac:spMkLst>
        </pc:spChg>
        <pc:spChg chg="add">
          <ac:chgData name="hung phan" userId="dfac0ed8ba6f633c" providerId="Windows Live" clId="Web-{B7249888-A154-47C4-9338-3516FEA5545D}" dt="2019-11-09T15:19:42.059" v="146"/>
          <ac:spMkLst>
            <pc:docMk/>
            <pc:sldMk cId="430334483" sldId="305"/>
            <ac:spMk id="114" creationId="{D9163FCA-4CB7-4230-AA34-127EE9887E84}"/>
          </ac:spMkLst>
        </pc:spChg>
        <pc:spChg chg="add">
          <ac:chgData name="hung phan" userId="dfac0ed8ba6f633c" providerId="Windows Live" clId="Web-{B7249888-A154-47C4-9338-3516FEA5545D}" dt="2019-11-09T15:19:42.059" v="146"/>
          <ac:spMkLst>
            <pc:docMk/>
            <pc:sldMk cId="430334483" sldId="305"/>
            <ac:spMk id="115" creationId="{7110EF6E-CB81-4018-8005-196677347E1F}"/>
          </ac:spMkLst>
        </pc:spChg>
        <pc:spChg chg="add">
          <ac:chgData name="hung phan" userId="dfac0ed8ba6f633c" providerId="Windows Live" clId="Web-{B7249888-A154-47C4-9338-3516FEA5545D}" dt="2019-11-09T15:19:42.059" v="146"/>
          <ac:spMkLst>
            <pc:docMk/>
            <pc:sldMk cId="430334483" sldId="305"/>
            <ac:spMk id="116" creationId="{1121D1ED-C49F-47B0-A01B-1AAB7ECB8549}"/>
          </ac:spMkLst>
        </pc:spChg>
        <pc:spChg chg="add">
          <ac:chgData name="hung phan" userId="dfac0ed8ba6f633c" providerId="Windows Live" clId="Web-{B7249888-A154-47C4-9338-3516FEA5545D}" dt="2019-11-09T15:19:42.059" v="146"/>
          <ac:spMkLst>
            <pc:docMk/>
            <pc:sldMk cId="430334483" sldId="305"/>
            <ac:spMk id="117" creationId="{671FFE88-1EE2-4548-BB6D-8A1607B9CDBE}"/>
          </ac:spMkLst>
        </pc:spChg>
        <pc:spChg chg="add">
          <ac:chgData name="hung phan" userId="dfac0ed8ba6f633c" providerId="Windows Live" clId="Web-{B7249888-A154-47C4-9338-3516FEA5545D}" dt="2019-11-09T15:19:42.059" v="146"/>
          <ac:spMkLst>
            <pc:docMk/>
            <pc:sldMk cId="430334483" sldId="305"/>
            <ac:spMk id="118" creationId="{D4D050A6-57AD-441D-9D84-B97D30A6F479}"/>
          </ac:spMkLst>
        </pc:spChg>
        <pc:spChg chg="add">
          <ac:chgData name="hung phan" userId="dfac0ed8ba6f633c" providerId="Windows Live" clId="Web-{B7249888-A154-47C4-9338-3516FEA5545D}" dt="2019-11-09T15:19:42.059" v="146"/>
          <ac:spMkLst>
            <pc:docMk/>
            <pc:sldMk cId="430334483" sldId="305"/>
            <ac:spMk id="119" creationId="{FAAB6884-25BA-4CC8-8C45-5CBBFC9BF1F5}"/>
          </ac:spMkLst>
        </pc:spChg>
        <pc:spChg chg="add">
          <ac:chgData name="hung phan" userId="dfac0ed8ba6f633c" providerId="Windows Live" clId="Web-{B7249888-A154-47C4-9338-3516FEA5545D}" dt="2019-11-09T15:19:42.059" v="146"/>
          <ac:spMkLst>
            <pc:docMk/>
            <pc:sldMk cId="430334483" sldId="305"/>
            <ac:spMk id="120" creationId="{E4A657CA-B73F-4CAA-83C4-55F5007974D6}"/>
          </ac:spMkLst>
        </pc:spChg>
        <pc:spChg chg="add">
          <ac:chgData name="hung phan" userId="dfac0ed8ba6f633c" providerId="Windows Live" clId="Web-{B7249888-A154-47C4-9338-3516FEA5545D}" dt="2019-11-09T15:19:42.059" v="146"/>
          <ac:spMkLst>
            <pc:docMk/>
            <pc:sldMk cId="430334483" sldId="305"/>
            <ac:spMk id="121" creationId="{CD484C84-D1D9-4ED5-8E38-09E607039DA3}"/>
          </ac:spMkLst>
        </pc:spChg>
        <pc:spChg chg="add">
          <ac:chgData name="hung phan" userId="dfac0ed8ba6f633c" providerId="Windows Live" clId="Web-{B7249888-A154-47C4-9338-3516FEA5545D}" dt="2019-11-09T15:19:42.059" v="146"/>
          <ac:spMkLst>
            <pc:docMk/>
            <pc:sldMk cId="430334483" sldId="305"/>
            <ac:spMk id="124" creationId="{D0AF3F75-2CE1-4806-B554-48C814FFAA06}"/>
          </ac:spMkLst>
        </pc:spChg>
        <pc:spChg chg="add">
          <ac:chgData name="hung phan" userId="dfac0ed8ba6f633c" providerId="Windows Live" clId="Web-{B7249888-A154-47C4-9338-3516FEA5545D}" dt="2019-11-09T15:19:42.059" v="146"/>
          <ac:spMkLst>
            <pc:docMk/>
            <pc:sldMk cId="430334483" sldId="305"/>
            <ac:spMk id="125" creationId="{FB98A745-B2DB-4A06-B3D2-3935E8CD23BA}"/>
          </ac:spMkLst>
        </pc:spChg>
        <pc:spChg chg="add">
          <ac:chgData name="hung phan" userId="dfac0ed8ba6f633c" providerId="Windows Live" clId="Web-{B7249888-A154-47C4-9338-3516FEA5545D}" dt="2019-11-09T15:19:42.059" v="146"/>
          <ac:spMkLst>
            <pc:docMk/>
            <pc:sldMk cId="430334483" sldId="305"/>
            <ac:spMk id="126" creationId="{F88B0D2F-8563-40C6-BD6C-48D32DAC893E}"/>
          </ac:spMkLst>
        </pc:spChg>
        <pc:spChg chg="add">
          <ac:chgData name="hung phan" userId="dfac0ed8ba6f633c" providerId="Windows Live" clId="Web-{B7249888-A154-47C4-9338-3516FEA5545D}" dt="2019-11-09T15:19:42.059" v="146"/>
          <ac:spMkLst>
            <pc:docMk/>
            <pc:sldMk cId="430334483" sldId="305"/>
            <ac:spMk id="127" creationId="{06ED2C24-27B8-407D-98F4-AD700A803BA1}"/>
          </ac:spMkLst>
        </pc:spChg>
        <pc:spChg chg="add">
          <ac:chgData name="hung phan" userId="dfac0ed8ba6f633c" providerId="Windows Live" clId="Web-{B7249888-A154-47C4-9338-3516FEA5545D}" dt="2019-11-09T15:19:42.059" v="146"/>
          <ac:spMkLst>
            <pc:docMk/>
            <pc:sldMk cId="430334483" sldId="305"/>
            <ac:spMk id="128" creationId="{9F0DB7B8-5C31-404F-B98C-87D5716FE679}"/>
          </ac:spMkLst>
        </pc:spChg>
        <pc:spChg chg="add">
          <ac:chgData name="hung phan" userId="dfac0ed8ba6f633c" providerId="Windows Live" clId="Web-{B7249888-A154-47C4-9338-3516FEA5545D}" dt="2019-11-09T15:19:42.059" v="146"/>
          <ac:spMkLst>
            <pc:docMk/>
            <pc:sldMk cId="430334483" sldId="305"/>
            <ac:spMk id="129" creationId="{284750D1-DA12-46AA-89A0-CDF159332985}"/>
          </ac:spMkLst>
        </pc:spChg>
        <pc:spChg chg="add">
          <ac:chgData name="hung phan" userId="dfac0ed8ba6f633c" providerId="Windows Live" clId="Web-{B7249888-A154-47C4-9338-3516FEA5545D}" dt="2019-11-09T15:19:42.059" v="146"/>
          <ac:spMkLst>
            <pc:docMk/>
            <pc:sldMk cId="430334483" sldId="305"/>
            <ac:spMk id="131" creationId="{5AD5AE95-D709-4E57-A069-E00F74BD51BD}"/>
          </ac:spMkLst>
        </pc:spChg>
        <pc:spChg chg="add">
          <ac:chgData name="hung phan" userId="dfac0ed8ba6f633c" providerId="Windows Live" clId="Web-{B7249888-A154-47C4-9338-3516FEA5545D}" dt="2019-11-09T15:19:42.059" v="146"/>
          <ac:spMkLst>
            <pc:docMk/>
            <pc:sldMk cId="430334483" sldId="305"/>
            <ac:spMk id="132" creationId="{11D0233D-7756-4AD0-8A67-556CBC1AF960}"/>
          </ac:spMkLst>
        </pc:spChg>
        <pc:spChg chg="add">
          <ac:chgData name="hung phan" userId="dfac0ed8ba6f633c" providerId="Windows Live" clId="Web-{B7249888-A154-47C4-9338-3516FEA5545D}" dt="2019-11-09T15:19:42.059" v="146"/>
          <ac:spMkLst>
            <pc:docMk/>
            <pc:sldMk cId="430334483" sldId="305"/>
            <ac:spMk id="133" creationId="{1ED805B6-FBB9-46B0-86ED-ADB675059C5E}"/>
          </ac:spMkLst>
        </pc:spChg>
        <pc:spChg chg="add">
          <ac:chgData name="hung phan" userId="dfac0ed8ba6f633c" providerId="Windows Live" clId="Web-{B7249888-A154-47C4-9338-3516FEA5545D}" dt="2019-11-09T15:19:42.059" v="146"/>
          <ac:spMkLst>
            <pc:docMk/>
            <pc:sldMk cId="430334483" sldId="305"/>
            <ac:spMk id="134" creationId="{EE725D83-EF78-451D-8EF1-5456BC71E75F}"/>
          </ac:spMkLst>
        </pc:spChg>
        <pc:spChg chg="add">
          <ac:chgData name="hung phan" userId="dfac0ed8ba6f633c" providerId="Windows Live" clId="Web-{B7249888-A154-47C4-9338-3516FEA5545D}" dt="2019-11-09T15:19:42.059" v="146"/>
          <ac:spMkLst>
            <pc:docMk/>
            <pc:sldMk cId="430334483" sldId="305"/>
            <ac:spMk id="135" creationId="{B83BEE93-7928-4E54-8502-58DFC8729539}"/>
          </ac:spMkLst>
        </pc:spChg>
        <pc:spChg chg="add">
          <ac:chgData name="hung phan" userId="dfac0ed8ba6f633c" providerId="Windows Live" clId="Web-{B7249888-A154-47C4-9338-3516FEA5545D}" dt="2019-11-09T15:19:42.059" v="146"/>
          <ac:spMkLst>
            <pc:docMk/>
            <pc:sldMk cId="430334483" sldId="305"/>
            <ac:spMk id="136" creationId="{1D293807-4D74-473C-A1A2-72215CD8DC05}"/>
          </ac:spMkLst>
        </pc:spChg>
        <pc:spChg chg="add">
          <ac:chgData name="hung phan" userId="dfac0ed8ba6f633c" providerId="Windows Live" clId="Web-{B7249888-A154-47C4-9338-3516FEA5545D}" dt="2019-11-09T15:19:42.059" v="146"/>
          <ac:spMkLst>
            <pc:docMk/>
            <pc:sldMk cId="430334483" sldId="305"/>
            <ac:spMk id="137" creationId="{880B7D58-161A-43BA-AECC-3C37D96876B6}"/>
          </ac:spMkLst>
        </pc:spChg>
        <pc:spChg chg="add">
          <ac:chgData name="hung phan" userId="dfac0ed8ba6f633c" providerId="Windows Live" clId="Web-{B7249888-A154-47C4-9338-3516FEA5545D}" dt="2019-11-09T15:19:42.059" v="146"/>
          <ac:spMkLst>
            <pc:docMk/>
            <pc:sldMk cId="430334483" sldId="305"/>
            <ac:spMk id="138" creationId="{EA3318FF-5A60-4D1C-AE12-98FC96CFD662}"/>
          </ac:spMkLst>
        </pc:spChg>
        <pc:spChg chg="add">
          <ac:chgData name="hung phan" userId="dfac0ed8ba6f633c" providerId="Windows Live" clId="Web-{B7249888-A154-47C4-9338-3516FEA5545D}" dt="2019-11-09T15:19:42.059" v="146"/>
          <ac:spMkLst>
            <pc:docMk/>
            <pc:sldMk cId="430334483" sldId="305"/>
            <ac:spMk id="139" creationId="{07C07D9F-15FA-4A56-8CC9-8165C068C5C8}"/>
          </ac:spMkLst>
        </pc:spChg>
        <pc:spChg chg="add">
          <ac:chgData name="hung phan" userId="dfac0ed8ba6f633c" providerId="Windows Live" clId="Web-{B7249888-A154-47C4-9338-3516FEA5545D}" dt="2019-11-09T15:19:42.059" v="146"/>
          <ac:spMkLst>
            <pc:docMk/>
            <pc:sldMk cId="430334483" sldId="305"/>
            <ac:spMk id="140" creationId="{C81B41A9-1213-4F5F-9B4C-8817B0D75226}"/>
          </ac:spMkLst>
        </pc:spChg>
        <pc:spChg chg="add">
          <ac:chgData name="hung phan" userId="dfac0ed8ba6f633c" providerId="Windows Live" clId="Web-{B7249888-A154-47C4-9338-3516FEA5545D}" dt="2019-11-09T15:19:42.059" v="146"/>
          <ac:spMkLst>
            <pc:docMk/>
            <pc:sldMk cId="430334483" sldId="305"/>
            <ac:spMk id="141" creationId="{3590BFE2-00C7-484C-82B6-DED09AC13007}"/>
          </ac:spMkLst>
        </pc:spChg>
        <pc:spChg chg="add">
          <ac:chgData name="hung phan" userId="dfac0ed8ba6f633c" providerId="Windows Live" clId="Web-{B7249888-A154-47C4-9338-3516FEA5545D}" dt="2019-11-09T15:19:42.059" v="146"/>
          <ac:spMkLst>
            <pc:docMk/>
            <pc:sldMk cId="430334483" sldId="305"/>
            <ac:spMk id="142" creationId="{6BCFD7CF-48C2-4664-84BE-6532E55BF9E6}"/>
          </ac:spMkLst>
        </pc:spChg>
        <pc:spChg chg="add">
          <ac:chgData name="hung phan" userId="dfac0ed8ba6f633c" providerId="Windows Live" clId="Web-{B7249888-A154-47C4-9338-3516FEA5545D}" dt="2019-11-09T15:19:42.059" v="146"/>
          <ac:spMkLst>
            <pc:docMk/>
            <pc:sldMk cId="430334483" sldId="305"/>
            <ac:spMk id="143" creationId="{D84751F3-C6C3-45C7-9B82-D8A734B00F4F}"/>
          </ac:spMkLst>
        </pc:spChg>
        <pc:spChg chg="add">
          <ac:chgData name="hung phan" userId="dfac0ed8ba6f633c" providerId="Windows Live" clId="Web-{B7249888-A154-47C4-9338-3516FEA5545D}" dt="2019-11-09T15:19:42.059" v="146"/>
          <ac:spMkLst>
            <pc:docMk/>
            <pc:sldMk cId="430334483" sldId="305"/>
            <ac:spMk id="144" creationId="{4398D647-03F1-4696-B6A6-25CB841E99E7}"/>
          </ac:spMkLst>
        </pc:spChg>
        <pc:spChg chg="add">
          <ac:chgData name="hung phan" userId="dfac0ed8ba6f633c" providerId="Windows Live" clId="Web-{B7249888-A154-47C4-9338-3516FEA5545D}" dt="2019-11-09T15:19:42.059" v="146"/>
          <ac:spMkLst>
            <pc:docMk/>
            <pc:sldMk cId="430334483" sldId="305"/>
            <ac:spMk id="145" creationId="{04EC1EF5-5EC0-4368-B34B-3D1A16F349C7}"/>
          </ac:spMkLst>
        </pc:spChg>
        <pc:spChg chg="add">
          <ac:chgData name="hung phan" userId="dfac0ed8ba6f633c" providerId="Windows Live" clId="Web-{B7249888-A154-47C4-9338-3516FEA5545D}" dt="2019-11-09T15:19:42.059" v="146"/>
          <ac:spMkLst>
            <pc:docMk/>
            <pc:sldMk cId="430334483" sldId="305"/>
            <ac:spMk id="146" creationId="{1316F9D8-4D5F-4424-9649-C0554ED31A0F}"/>
          </ac:spMkLst>
        </pc:spChg>
        <pc:spChg chg="add">
          <ac:chgData name="hung phan" userId="dfac0ed8ba6f633c" providerId="Windows Live" clId="Web-{B7249888-A154-47C4-9338-3516FEA5545D}" dt="2019-11-09T15:19:42.059" v="146"/>
          <ac:spMkLst>
            <pc:docMk/>
            <pc:sldMk cId="430334483" sldId="305"/>
            <ac:spMk id="147" creationId="{6C53B289-BF09-47DB-9BC1-0FA6AC37B453}"/>
          </ac:spMkLst>
        </pc:spChg>
        <pc:spChg chg="add">
          <ac:chgData name="hung phan" userId="dfac0ed8ba6f633c" providerId="Windows Live" clId="Web-{B7249888-A154-47C4-9338-3516FEA5545D}" dt="2019-11-09T15:19:42.059" v="146"/>
          <ac:spMkLst>
            <pc:docMk/>
            <pc:sldMk cId="430334483" sldId="305"/>
            <ac:spMk id="148" creationId="{E5DC6740-A9B0-426E-A2CB-83F926E46E10}"/>
          </ac:spMkLst>
        </pc:spChg>
        <pc:spChg chg="add">
          <ac:chgData name="hung phan" userId="dfac0ed8ba6f633c" providerId="Windows Live" clId="Web-{B7249888-A154-47C4-9338-3516FEA5545D}" dt="2019-11-09T15:19:42.059" v="146"/>
          <ac:spMkLst>
            <pc:docMk/>
            <pc:sldMk cId="430334483" sldId="305"/>
            <ac:spMk id="149" creationId="{A7143582-5F90-41FC-BD3F-433FE3C658B9}"/>
          </ac:spMkLst>
        </pc:spChg>
        <pc:spChg chg="add">
          <ac:chgData name="hung phan" userId="dfac0ed8ba6f633c" providerId="Windows Live" clId="Web-{B7249888-A154-47C4-9338-3516FEA5545D}" dt="2019-11-09T15:19:42.059" v="146"/>
          <ac:spMkLst>
            <pc:docMk/>
            <pc:sldMk cId="430334483" sldId="305"/>
            <ac:spMk id="150" creationId="{E198502B-F553-483A-828E-1E4506B943D3}"/>
          </ac:spMkLst>
        </pc:spChg>
        <pc:spChg chg="add">
          <ac:chgData name="hung phan" userId="dfac0ed8ba6f633c" providerId="Windows Live" clId="Web-{B7249888-A154-47C4-9338-3516FEA5545D}" dt="2019-11-09T15:19:42.059" v="146"/>
          <ac:spMkLst>
            <pc:docMk/>
            <pc:sldMk cId="430334483" sldId="305"/>
            <ac:spMk id="151" creationId="{E940FC32-340D-496A-8E1C-96161A896510}"/>
          </ac:spMkLst>
        </pc:spChg>
        <pc:spChg chg="add">
          <ac:chgData name="hung phan" userId="dfac0ed8ba6f633c" providerId="Windows Live" clId="Web-{B7249888-A154-47C4-9338-3516FEA5545D}" dt="2019-11-09T15:19:42.059" v="146"/>
          <ac:spMkLst>
            <pc:docMk/>
            <pc:sldMk cId="430334483" sldId="305"/>
            <ac:spMk id="152" creationId="{EE89BA3C-8E1A-4031-8BF2-7EBAEBBF4D03}"/>
          </ac:spMkLst>
        </pc:spChg>
        <pc:spChg chg="add">
          <ac:chgData name="hung phan" userId="dfac0ed8ba6f633c" providerId="Windows Live" clId="Web-{B7249888-A154-47C4-9338-3516FEA5545D}" dt="2019-11-09T15:19:42.059" v="146"/>
          <ac:spMkLst>
            <pc:docMk/>
            <pc:sldMk cId="430334483" sldId="305"/>
            <ac:spMk id="153" creationId="{6B3BF5F0-4BB1-47C8-A415-42EE669AB6CF}"/>
          </ac:spMkLst>
        </pc:spChg>
        <pc:spChg chg="add">
          <ac:chgData name="hung phan" userId="dfac0ed8ba6f633c" providerId="Windows Live" clId="Web-{B7249888-A154-47C4-9338-3516FEA5545D}" dt="2019-11-09T15:19:42.059" v="146"/>
          <ac:spMkLst>
            <pc:docMk/>
            <pc:sldMk cId="430334483" sldId="305"/>
            <ac:spMk id="154" creationId="{8A91E7AA-5C91-4E41-8730-D7FF226644B8}"/>
          </ac:spMkLst>
        </pc:spChg>
        <pc:spChg chg="add">
          <ac:chgData name="hung phan" userId="dfac0ed8ba6f633c" providerId="Windows Live" clId="Web-{B7249888-A154-47C4-9338-3516FEA5545D}" dt="2019-11-09T15:19:42.059" v="146"/>
          <ac:spMkLst>
            <pc:docMk/>
            <pc:sldMk cId="430334483" sldId="305"/>
            <ac:spMk id="155" creationId="{0A07BBF1-7EC8-49EB-A96D-629E4807AA14}"/>
          </ac:spMkLst>
        </pc:spChg>
        <pc:spChg chg="add">
          <ac:chgData name="hung phan" userId="dfac0ed8ba6f633c" providerId="Windows Live" clId="Web-{B7249888-A154-47C4-9338-3516FEA5545D}" dt="2019-11-09T15:19:42.059" v="146"/>
          <ac:spMkLst>
            <pc:docMk/>
            <pc:sldMk cId="430334483" sldId="305"/>
            <ac:spMk id="156" creationId="{650D62AD-213E-4D4B-9B5B-C153056B0ACF}"/>
          </ac:spMkLst>
        </pc:spChg>
        <pc:spChg chg="add">
          <ac:chgData name="hung phan" userId="dfac0ed8ba6f633c" providerId="Windows Live" clId="Web-{B7249888-A154-47C4-9338-3516FEA5545D}" dt="2019-11-09T15:19:42.059" v="146"/>
          <ac:spMkLst>
            <pc:docMk/>
            <pc:sldMk cId="430334483" sldId="305"/>
            <ac:spMk id="157" creationId="{EB2D2EF5-F017-4E2C-95BF-829AF0BD36F0}"/>
          </ac:spMkLst>
        </pc:spChg>
        <pc:spChg chg="add">
          <ac:chgData name="hung phan" userId="dfac0ed8ba6f633c" providerId="Windows Live" clId="Web-{B7249888-A154-47C4-9338-3516FEA5545D}" dt="2019-11-09T15:19:42.059" v="146"/>
          <ac:spMkLst>
            <pc:docMk/>
            <pc:sldMk cId="430334483" sldId="305"/>
            <ac:spMk id="158" creationId="{5F3682EC-1279-4D18-BB31-B7277D958F98}"/>
          </ac:spMkLst>
        </pc:spChg>
        <pc:spChg chg="add">
          <ac:chgData name="hung phan" userId="dfac0ed8ba6f633c" providerId="Windows Live" clId="Web-{B7249888-A154-47C4-9338-3516FEA5545D}" dt="2019-11-09T15:19:42.059" v="146"/>
          <ac:spMkLst>
            <pc:docMk/>
            <pc:sldMk cId="430334483" sldId="305"/>
            <ac:spMk id="159" creationId="{154E41B1-E20F-483D-8BF8-DDEB59DC17C6}"/>
          </ac:spMkLst>
        </pc:spChg>
        <pc:spChg chg="add">
          <ac:chgData name="hung phan" userId="dfac0ed8ba6f633c" providerId="Windows Live" clId="Web-{B7249888-A154-47C4-9338-3516FEA5545D}" dt="2019-11-09T15:19:42.059" v="146"/>
          <ac:spMkLst>
            <pc:docMk/>
            <pc:sldMk cId="430334483" sldId="305"/>
            <ac:spMk id="160" creationId="{66D5F347-795C-4C01-9CE9-D9EC456734B5}"/>
          </ac:spMkLst>
        </pc:spChg>
        <pc:spChg chg="add">
          <ac:chgData name="hung phan" userId="dfac0ed8ba6f633c" providerId="Windows Live" clId="Web-{B7249888-A154-47C4-9338-3516FEA5545D}" dt="2019-11-09T15:19:42.059" v="146"/>
          <ac:spMkLst>
            <pc:docMk/>
            <pc:sldMk cId="430334483" sldId="305"/>
            <ac:spMk id="161" creationId="{91F59C55-51CA-445D-BD61-27A619D4BBE7}"/>
          </ac:spMkLst>
        </pc:spChg>
        <pc:spChg chg="add">
          <ac:chgData name="hung phan" userId="dfac0ed8ba6f633c" providerId="Windows Live" clId="Web-{B7249888-A154-47C4-9338-3516FEA5545D}" dt="2019-11-09T15:19:42.059" v="146"/>
          <ac:spMkLst>
            <pc:docMk/>
            <pc:sldMk cId="430334483" sldId="305"/>
            <ac:spMk id="162" creationId="{D5AA35EE-F1BE-404C-83EB-5A0264F1C429}"/>
          </ac:spMkLst>
        </pc:spChg>
        <pc:spChg chg="add">
          <ac:chgData name="hung phan" userId="dfac0ed8ba6f633c" providerId="Windows Live" clId="Web-{B7249888-A154-47C4-9338-3516FEA5545D}" dt="2019-11-09T15:19:42.059" v="146"/>
          <ac:spMkLst>
            <pc:docMk/>
            <pc:sldMk cId="430334483" sldId="305"/>
            <ac:spMk id="163" creationId="{E8AB49D5-1125-4D9C-B55C-A41BBC7317F0}"/>
          </ac:spMkLst>
        </pc:spChg>
        <pc:spChg chg="add">
          <ac:chgData name="hung phan" userId="dfac0ed8ba6f633c" providerId="Windows Live" clId="Web-{B7249888-A154-47C4-9338-3516FEA5545D}" dt="2019-11-09T15:19:42.059" v="146"/>
          <ac:spMkLst>
            <pc:docMk/>
            <pc:sldMk cId="430334483" sldId="305"/>
            <ac:spMk id="164" creationId="{4A1E175B-805C-4FD3-BEF0-3E5E6C759A60}"/>
          </ac:spMkLst>
        </pc:spChg>
        <pc:spChg chg="add">
          <ac:chgData name="hung phan" userId="dfac0ed8ba6f633c" providerId="Windows Live" clId="Web-{B7249888-A154-47C4-9338-3516FEA5545D}" dt="2019-11-09T15:19:42.059" v="146"/>
          <ac:spMkLst>
            <pc:docMk/>
            <pc:sldMk cId="430334483" sldId="305"/>
            <ac:spMk id="165" creationId="{B047A617-5789-4417-8674-6CBF89E68175}"/>
          </ac:spMkLst>
        </pc:spChg>
        <pc:spChg chg="add">
          <ac:chgData name="hung phan" userId="dfac0ed8ba6f633c" providerId="Windows Live" clId="Web-{B7249888-A154-47C4-9338-3516FEA5545D}" dt="2019-11-09T15:19:42.059" v="146"/>
          <ac:spMkLst>
            <pc:docMk/>
            <pc:sldMk cId="430334483" sldId="305"/>
            <ac:spMk id="166" creationId="{9816C556-B322-4FB2-9AD5-1D814102CF10}"/>
          </ac:spMkLst>
        </pc:spChg>
        <pc:spChg chg="add">
          <ac:chgData name="hung phan" userId="dfac0ed8ba6f633c" providerId="Windows Live" clId="Web-{B7249888-A154-47C4-9338-3516FEA5545D}" dt="2019-11-09T15:19:42.059" v="146"/>
          <ac:spMkLst>
            <pc:docMk/>
            <pc:sldMk cId="430334483" sldId="305"/>
            <ac:spMk id="167" creationId="{317217F2-734D-40A5-BF50-AB6290AEAF82}"/>
          </ac:spMkLst>
        </pc:spChg>
        <pc:spChg chg="add">
          <ac:chgData name="hung phan" userId="dfac0ed8ba6f633c" providerId="Windows Live" clId="Web-{B7249888-A154-47C4-9338-3516FEA5545D}" dt="2019-11-09T15:19:42.059" v="146"/>
          <ac:spMkLst>
            <pc:docMk/>
            <pc:sldMk cId="430334483" sldId="305"/>
            <ac:spMk id="168" creationId="{B35C83B7-7019-4B32-8EC4-87473E4FC85F}"/>
          </ac:spMkLst>
        </pc:spChg>
        <pc:spChg chg="add">
          <ac:chgData name="hung phan" userId="dfac0ed8ba6f633c" providerId="Windows Live" clId="Web-{B7249888-A154-47C4-9338-3516FEA5545D}" dt="2019-11-09T15:19:42.059" v="146"/>
          <ac:spMkLst>
            <pc:docMk/>
            <pc:sldMk cId="430334483" sldId="305"/>
            <ac:spMk id="169" creationId="{32132D02-68BE-4248-8ECE-E336C73E037E}"/>
          </ac:spMkLst>
        </pc:spChg>
        <pc:spChg chg="add">
          <ac:chgData name="hung phan" userId="dfac0ed8ba6f633c" providerId="Windows Live" clId="Web-{B7249888-A154-47C4-9338-3516FEA5545D}" dt="2019-11-09T15:19:42.059" v="146"/>
          <ac:spMkLst>
            <pc:docMk/>
            <pc:sldMk cId="430334483" sldId="305"/>
            <ac:spMk id="170" creationId="{568D241C-DCC4-442F-B203-D7475CBFBB1A}"/>
          </ac:spMkLst>
        </pc:spChg>
        <pc:spChg chg="add">
          <ac:chgData name="hung phan" userId="dfac0ed8ba6f633c" providerId="Windows Live" clId="Web-{B7249888-A154-47C4-9338-3516FEA5545D}" dt="2019-11-09T15:19:42.059" v="146"/>
          <ac:spMkLst>
            <pc:docMk/>
            <pc:sldMk cId="430334483" sldId="305"/>
            <ac:spMk id="171" creationId="{20FB43E7-25A3-44FB-96C1-58E4260080D4}"/>
          </ac:spMkLst>
        </pc:spChg>
        <pc:spChg chg="add">
          <ac:chgData name="hung phan" userId="dfac0ed8ba6f633c" providerId="Windows Live" clId="Web-{B7249888-A154-47C4-9338-3516FEA5545D}" dt="2019-11-09T15:19:42.059" v="146"/>
          <ac:spMkLst>
            <pc:docMk/>
            <pc:sldMk cId="430334483" sldId="305"/>
            <ac:spMk id="172" creationId="{CE5575D0-8676-4640-9FA0-5D6C59EF237B}"/>
          </ac:spMkLst>
        </pc:spChg>
        <pc:spChg chg="add">
          <ac:chgData name="hung phan" userId="dfac0ed8ba6f633c" providerId="Windows Live" clId="Web-{B7249888-A154-47C4-9338-3516FEA5545D}" dt="2019-11-09T15:19:42.059" v="146"/>
          <ac:spMkLst>
            <pc:docMk/>
            <pc:sldMk cId="430334483" sldId="305"/>
            <ac:spMk id="173" creationId="{192A75EF-617E-477B-B385-F19513869421}"/>
          </ac:spMkLst>
        </pc:spChg>
        <pc:spChg chg="add">
          <ac:chgData name="hung phan" userId="dfac0ed8ba6f633c" providerId="Windows Live" clId="Web-{B7249888-A154-47C4-9338-3516FEA5545D}" dt="2019-11-09T15:19:42.059" v="146"/>
          <ac:spMkLst>
            <pc:docMk/>
            <pc:sldMk cId="430334483" sldId="305"/>
            <ac:spMk id="174" creationId="{443F54C5-632F-49CC-96A3-ABF4FD8E5689}"/>
          </ac:spMkLst>
        </pc:spChg>
        <pc:spChg chg="add">
          <ac:chgData name="hung phan" userId="dfac0ed8ba6f633c" providerId="Windows Live" clId="Web-{B7249888-A154-47C4-9338-3516FEA5545D}" dt="2019-11-09T15:19:42.059" v="146"/>
          <ac:spMkLst>
            <pc:docMk/>
            <pc:sldMk cId="430334483" sldId="305"/>
            <ac:spMk id="176" creationId="{0C41A8FE-984C-4741-AF59-A7E370C3E910}"/>
          </ac:spMkLst>
        </pc:spChg>
        <pc:spChg chg="add">
          <ac:chgData name="hung phan" userId="dfac0ed8ba6f633c" providerId="Windows Live" clId="Web-{B7249888-A154-47C4-9338-3516FEA5545D}" dt="2019-11-09T15:19:42.059" v="146"/>
          <ac:spMkLst>
            <pc:docMk/>
            <pc:sldMk cId="430334483" sldId="305"/>
            <ac:spMk id="177" creationId="{35AE415D-34AE-4584-8B9A-09A087C081C8}"/>
          </ac:spMkLst>
        </pc:spChg>
        <pc:spChg chg="add">
          <ac:chgData name="hung phan" userId="dfac0ed8ba6f633c" providerId="Windows Live" clId="Web-{B7249888-A154-47C4-9338-3516FEA5545D}" dt="2019-11-09T15:19:42.059" v="146"/>
          <ac:spMkLst>
            <pc:docMk/>
            <pc:sldMk cId="430334483" sldId="305"/>
            <ac:spMk id="181" creationId="{F6C42138-0A9F-4A7A-9B8B-41C5927868A8}"/>
          </ac:spMkLst>
        </pc:spChg>
        <pc:spChg chg="add">
          <ac:chgData name="hung phan" userId="dfac0ed8ba6f633c" providerId="Windows Live" clId="Web-{B7249888-A154-47C4-9338-3516FEA5545D}" dt="2019-11-09T15:19:42.059" v="146"/>
          <ac:spMkLst>
            <pc:docMk/>
            <pc:sldMk cId="430334483" sldId="305"/>
            <ac:spMk id="182" creationId="{611971FE-2E78-4921-86C1-43C2DF78B15A}"/>
          </ac:spMkLst>
        </pc:spChg>
        <pc:spChg chg="add">
          <ac:chgData name="hung phan" userId="dfac0ed8ba6f633c" providerId="Windows Live" clId="Web-{B7249888-A154-47C4-9338-3516FEA5545D}" dt="2019-11-09T15:19:42.059" v="146"/>
          <ac:spMkLst>
            <pc:docMk/>
            <pc:sldMk cId="430334483" sldId="305"/>
            <ac:spMk id="183" creationId="{EA69B357-65DD-4F21-A720-26F4FB6DC53C}"/>
          </ac:spMkLst>
        </pc:spChg>
        <pc:spChg chg="add">
          <ac:chgData name="hung phan" userId="dfac0ed8ba6f633c" providerId="Windows Live" clId="Web-{B7249888-A154-47C4-9338-3516FEA5545D}" dt="2019-11-09T15:19:42.059" v="146"/>
          <ac:spMkLst>
            <pc:docMk/>
            <pc:sldMk cId="430334483" sldId="305"/>
            <ac:spMk id="184" creationId="{DB607084-DB46-4A3C-B1FC-2508A069E81D}"/>
          </ac:spMkLst>
        </pc:spChg>
        <pc:spChg chg="add">
          <ac:chgData name="hung phan" userId="dfac0ed8ba6f633c" providerId="Windows Live" clId="Web-{B7249888-A154-47C4-9338-3516FEA5545D}" dt="2019-11-09T15:19:42.059" v="146"/>
          <ac:spMkLst>
            <pc:docMk/>
            <pc:sldMk cId="430334483" sldId="305"/>
            <ac:spMk id="185" creationId="{1B811E80-04BC-4AB7-880B-59A6C8B1FA15}"/>
          </ac:spMkLst>
        </pc:spChg>
        <pc:spChg chg="add">
          <ac:chgData name="hung phan" userId="dfac0ed8ba6f633c" providerId="Windows Live" clId="Web-{B7249888-A154-47C4-9338-3516FEA5545D}" dt="2019-11-09T15:19:42.059" v="146"/>
          <ac:spMkLst>
            <pc:docMk/>
            <pc:sldMk cId="430334483" sldId="305"/>
            <ac:spMk id="186" creationId="{84999234-E83A-459B-BBB5-12BD4537EFE8}"/>
          </ac:spMkLst>
        </pc:spChg>
        <pc:spChg chg="add">
          <ac:chgData name="hung phan" userId="dfac0ed8ba6f633c" providerId="Windows Live" clId="Web-{B7249888-A154-47C4-9338-3516FEA5545D}" dt="2019-11-09T15:19:42.059" v="146"/>
          <ac:spMkLst>
            <pc:docMk/>
            <pc:sldMk cId="430334483" sldId="305"/>
            <ac:spMk id="187" creationId="{1E0CFE94-93EB-4427-9C72-EF283B5732D3}"/>
          </ac:spMkLst>
        </pc:spChg>
        <pc:spChg chg="add">
          <ac:chgData name="hung phan" userId="dfac0ed8ba6f633c" providerId="Windows Live" clId="Web-{B7249888-A154-47C4-9338-3516FEA5545D}" dt="2019-11-09T15:19:42.059" v="146"/>
          <ac:spMkLst>
            <pc:docMk/>
            <pc:sldMk cId="430334483" sldId="305"/>
            <ac:spMk id="188" creationId="{BDC48FC7-2CEA-41F4-8282-BF631AD80D4A}"/>
          </ac:spMkLst>
        </pc:spChg>
        <pc:spChg chg="add">
          <ac:chgData name="hung phan" userId="dfac0ed8ba6f633c" providerId="Windows Live" clId="Web-{B7249888-A154-47C4-9338-3516FEA5545D}" dt="2019-11-09T15:19:42.059" v="146"/>
          <ac:spMkLst>
            <pc:docMk/>
            <pc:sldMk cId="430334483" sldId="305"/>
            <ac:spMk id="189" creationId="{4BFB261D-AEF0-4713-97DB-539A1D0D7059}"/>
          </ac:spMkLst>
        </pc:spChg>
        <pc:spChg chg="add">
          <ac:chgData name="hung phan" userId="dfac0ed8ba6f633c" providerId="Windows Live" clId="Web-{B7249888-A154-47C4-9338-3516FEA5545D}" dt="2019-11-09T15:19:42.059" v="146"/>
          <ac:spMkLst>
            <pc:docMk/>
            <pc:sldMk cId="430334483" sldId="305"/>
            <ac:spMk id="190" creationId="{3D78EB17-CDBF-4370-A633-80A1807E1EA9}"/>
          </ac:spMkLst>
        </pc:spChg>
        <pc:spChg chg="add">
          <ac:chgData name="hung phan" userId="dfac0ed8ba6f633c" providerId="Windows Live" clId="Web-{B7249888-A154-47C4-9338-3516FEA5545D}" dt="2019-11-09T15:19:42.059" v="146"/>
          <ac:spMkLst>
            <pc:docMk/>
            <pc:sldMk cId="430334483" sldId="305"/>
            <ac:spMk id="191" creationId="{78498B7A-A56C-49F4-911B-D6BF1469020E}"/>
          </ac:spMkLst>
        </pc:spChg>
        <pc:spChg chg="add">
          <ac:chgData name="hung phan" userId="dfac0ed8ba6f633c" providerId="Windows Live" clId="Web-{B7249888-A154-47C4-9338-3516FEA5545D}" dt="2019-11-09T15:19:42.059" v="146"/>
          <ac:spMkLst>
            <pc:docMk/>
            <pc:sldMk cId="430334483" sldId="305"/>
            <ac:spMk id="192" creationId="{C783DAB5-BAB9-447B-BCD2-B2EC55F36D9D}"/>
          </ac:spMkLst>
        </pc:spChg>
        <pc:spChg chg="add">
          <ac:chgData name="hung phan" userId="dfac0ed8ba6f633c" providerId="Windows Live" clId="Web-{B7249888-A154-47C4-9338-3516FEA5545D}" dt="2019-11-09T15:19:42.059" v="146"/>
          <ac:spMkLst>
            <pc:docMk/>
            <pc:sldMk cId="430334483" sldId="305"/>
            <ac:spMk id="193" creationId="{2EA90653-EA4E-4509-8103-E963D0EB2B86}"/>
          </ac:spMkLst>
        </pc:spChg>
        <pc:spChg chg="add">
          <ac:chgData name="hung phan" userId="dfac0ed8ba6f633c" providerId="Windows Live" clId="Web-{B7249888-A154-47C4-9338-3516FEA5545D}" dt="2019-11-09T15:19:42.059" v="146"/>
          <ac:spMkLst>
            <pc:docMk/>
            <pc:sldMk cId="430334483" sldId="305"/>
            <ac:spMk id="194" creationId="{9047866F-B928-4CF8-90FA-87A0FB77EB26}"/>
          </ac:spMkLst>
        </pc:spChg>
        <pc:spChg chg="add">
          <ac:chgData name="hung phan" userId="dfac0ed8ba6f633c" providerId="Windows Live" clId="Web-{B7249888-A154-47C4-9338-3516FEA5545D}" dt="2019-11-09T15:19:42.059" v="146"/>
          <ac:spMkLst>
            <pc:docMk/>
            <pc:sldMk cId="430334483" sldId="305"/>
            <ac:spMk id="195" creationId="{AEE08796-B8C3-41F7-ADD6-81B750B8E9C8}"/>
          </ac:spMkLst>
        </pc:spChg>
        <pc:spChg chg="add">
          <ac:chgData name="hung phan" userId="dfac0ed8ba6f633c" providerId="Windows Live" clId="Web-{B7249888-A154-47C4-9338-3516FEA5545D}" dt="2019-11-09T15:19:42.059" v="146"/>
          <ac:spMkLst>
            <pc:docMk/>
            <pc:sldMk cId="430334483" sldId="305"/>
            <ac:spMk id="196" creationId="{5DD7E0DC-6657-402A-981A-7EE5DAF41242}"/>
          </ac:spMkLst>
        </pc:spChg>
        <pc:spChg chg="add">
          <ac:chgData name="hung phan" userId="dfac0ed8ba6f633c" providerId="Windows Live" clId="Web-{B7249888-A154-47C4-9338-3516FEA5545D}" dt="2019-11-09T15:19:42.059" v="146"/>
          <ac:spMkLst>
            <pc:docMk/>
            <pc:sldMk cId="430334483" sldId="305"/>
            <ac:spMk id="197" creationId="{2BDB3967-7CE7-4A6E-97BB-31548840618E}"/>
          </ac:spMkLst>
        </pc:spChg>
        <pc:spChg chg="add">
          <ac:chgData name="hung phan" userId="dfac0ed8ba6f633c" providerId="Windows Live" clId="Web-{B7249888-A154-47C4-9338-3516FEA5545D}" dt="2019-11-09T15:19:42.059" v="146"/>
          <ac:spMkLst>
            <pc:docMk/>
            <pc:sldMk cId="430334483" sldId="305"/>
            <ac:spMk id="198" creationId="{D6DC8AD9-3DE1-4F40-9648-6BCA42F151DE}"/>
          </ac:spMkLst>
        </pc:spChg>
        <pc:spChg chg="add">
          <ac:chgData name="hung phan" userId="dfac0ed8ba6f633c" providerId="Windows Live" clId="Web-{B7249888-A154-47C4-9338-3516FEA5545D}" dt="2019-11-09T15:19:42.059" v="146"/>
          <ac:spMkLst>
            <pc:docMk/>
            <pc:sldMk cId="430334483" sldId="305"/>
            <ac:spMk id="199" creationId="{ECC310F8-F65A-448F-BC24-B3ABF7FBCA15}"/>
          </ac:spMkLst>
        </pc:spChg>
        <pc:spChg chg="add">
          <ac:chgData name="hung phan" userId="dfac0ed8ba6f633c" providerId="Windows Live" clId="Web-{B7249888-A154-47C4-9338-3516FEA5545D}" dt="2019-11-09T15:19:42.059" v="146"/>
          <ac:spMkLst>
            <pc:docMk/>
            <pc:sldMk cId="430334483" sldId="305"/>
            <ac:spMk id="200" creationId="{4939C2B5-21ED-4D07-B2CC-7382D460765D}"/>
          </ac:spMkLst>
        </pc:spChg>
        <pc:spChg chg="add">
          <ac:chgData name="hung phan" userId="dfac0ed8ba6f633c" providerId="Windows Live" clId="Web-{B7249888-A154-47C4-9338-3516FEA5545D}" dt="2019-11-09T15:19:42.059" v="146"/>
          <ac:spMkLst>
            <pc:docMk/>
            <pc:sldMk cId="430334483" sldId="305"/>
            <ac:spMk id="201" creationId="{333E18EB-EA82-4622-89E0-198F5D8ED837}"/>
          </ac:spMkLst>
        </pc:spChg>
        <pc:spChg chg="add">
          <ac:chgData name="hung phan" userId="dfac0ed8ba6f633c" providerId="Windows Live" clId="Web-{B7249888-A154-47C4-9338-3516FEA5545D}" dt="2019-11-09T15:19:42.059" v="146"/>
          <ac:spMkLst>
            <pc:docMk/>
            <pc:sldMk cId="430334483" sldId="305"/>
            <ac:spMk id="202" creationId="{1EC99067-7A41-47F0-9BC4-069608FD8096}"/>
          </ac:spMkLst>
        </pc:spChg>
        <pc:spChg chg="add">
          <ac:chgData name="hung phan" userId="dfac0ed8ba6f633c" providerId="Windows Live" clId="Web-{B7249888-A154-47C4-9338-3516FEA5545D}" dt="2019-11-09T15:19:42.059" v="146"/>
          <ac:spMkLst>
            <pc:docMk/>
            <pc:sldMk cId="430334483" sldId="305"/>
            <ac:spMk id="203" creationId="{4551640D-4973-460A-B5F4-C45F8221EF3D}"/>
          </ac:spMkLst>
        </pc:spChg>
        <pc:spChg chg="add">
          <ac:chgData name="hung phan" userId="dfac0ed8ba6f633c" providerId="Windows Live" clId="Web-{B7249888-A154-47C4-9338-3516FEA5545D}" dt="2019-11-09T15:19:42.059" v="146"/>
          <ac:spMkLst>
            <pc:docMk/>
            <pc:sldMk cId="430334483" sldId="305"/>
            <ac:spMk id="204" creationId="{BDD3F3CB-E1FA-4CC5-9C67-6088FE064F99}"/>
          </ac:spMkLst>
        </pc:spChg>
        <pc:spChg chg="add">
          <ac:chgData name="hung phan" userId="dfac0ed8ba6f633c" providerId="Windows Live" clId="Web-{B7249888-A154-47C4-9338-3516FEA5545D}" dt="2019-11-09T15:19:42.059" v="146"/>
          <ac:spMkLst>
            <pc:docMk/>
            <pc:sldMk cId="430334483" sldId="305"/>
            <ac:spMk id="205" creationId="{77F53926-9F6F-492A-8D19-DE7C7CCB54D9}"/>
          </ac:spMkLst>
        </pc:spChg>
        <pc:spChg chg="add">
          <ac:chgData name="hung phan" userId="dfac0ed8ba6f633c" providerId="Windows Live" clId="Web-{B7249888-A154-47C4-9338-3516FEA5545D}" dt="2019-11-09T15:19:42.059" v="146"/>
          <ac:spMkLst>
            <pc:docMk/>
            <pc:sldMk cId="430334483" sldId="305"/>
            <ac:spMk id="206" creationId="{D5C2A49D-977E-42BE-8DEC-966BE8B600BB}"/>
          </ac:spMkLst>
        </pc:spChg>
        <pc:grpChg chg="add">
          <ac:chgData name="hung phan" userId="dfac0ed8ba6f633c" providerId="Windows Live" clId="Web-{B7249888-A154-47C4-9338-3516FEA5545D}" dt="2019-11-09T15:19:33.622" v="145"/>
          <ac:grpSpMkLst>
            <pc:docMk/>
            <pc:sldMk cId="430334483" sldId="305"/>
            <ac:grpSpMk id="22" creationId="{017C2C6B-757F-4B94-9297-282A183F178A}"/>
          </ac:grpSpMkLst>
        </pc:grpChg>
        <pc:grpChg chg="add">
          <ac:chgData name="hung phan" userId="dfac0ed8ba6f633c" providerId="Windows Live" clId="Web-{B7249888-A154-47C4-9338-3516FEA5545D}" dt="2019-11-09T15:19:33.622" v="145"/>
          <ac:grpSpMkLst>
            <pc:docMk/>
            <pc:sldMk cId="430334483" sldId="305"/>
            <ac:grpSpMk id="23" creationId="{014A1D41-6B72-4412-B3E1-C7A081090F27}"/>
          </ac:grpSpMkLst>
        </pc:grpChg>
        <pc:grpChg chg="add">
          <ac:chgData name="hung phan" userId="dfac0ed8ba6f633c" providerId="Windows Live" clId="Web-{B7249888-A154-47C4-9338-3516FEA5545D}" dt="2019-11-09T15:19:33.622" v="145"/>
          <ac:grpSpMkLst>
            <pc:docMk/>
            <pc:sldMk cId="430334483" sldId="305"/>
            <ac:grpSpMk id="30" creationId="{FAA44BC8-AB3B-490A-85F4-81B8F4E2B2B9}"/>
          </ac:grpSpMkLst>
        </pc:grpChg>
        <pc:grpChg chg="add">
          <ac:chgData name="hung phan" userId="dfac0ed8ba6f633c" providerId="Windows Live" clId="Web-{B7249888-A154-47C4-9338-3516FEA5545D}" dt="2019-11-09T15:19:33.622" v="145"/>
          <ac:grpSpMkLst>
            <pc:docMk/>
            <pc:sldMk cId="430334483" sldId="305"/>
            <ac:grpSpMk id="75" creationId="{29033C4A-8C94-44F0-877D-B4AA9C57BEC8}"/>
          </ac:grpSpMkLst>
        </pc:grpChg>
        <pc:grpChg chg="add">
          <ac:chgData name="hung phan" userId="dfac0ed8ba6f633c" providerId="Windows Live" clId="Web-{B7249888-A154-47C4-9338-3516FEA5545D}" dt="2019-11-09T15:19:33.622" v="145"/>
          <ac:grpSpMkLst>
            <pc:docMk/>
            <pc:sldMk cId="430334483" sldId="305"/>
            <ac:grpSpMk id="78" creationId="{F7DFBF44-7B8E-40EB-B43D-B525D1B006CB}"/>
          </ac:grpSpMkLst>
        </pc:grpChg>
        <pc:grpChg chg="add">
          <ac:chgData name="hung phan" userId="dfac0ed8ba6f633c" providerId="Windows Live" clId="Web-{B7249888-A154-47C4-9338-3516FEA5545D}" dt="2019-11-09T15:19:33.622" v="145"/>
          <ac:grpSpMkLst>
            <pc:docMk/>
            <pc:sldMk cId="430334483" sldId="305"/>
            <ac:grpSpMk id="79" creationId="{DE1C6FCF-E7B1-4C74-A577-84F42A104484}"/>
          </ac:grpSpMkLst>
        </pc:grpChg>
        <pc:grpChg chg="add">
          <ac:chgData name="hung phan" userId="dfac0ed8ba6f633c" providerId="Windows Live" clId="Web-{B7249888-A154-47C4-9338-3516FEA5545D}" dt="2019-11-09T15:19:33.622" v="145"/>
          <ac:grpSpMkLst>
            <pc:docMk/>
            <pc:sldMk cId="430334483" sldId="305"/>
            <ac:grpSpMk id="80" creationId="{844462FA-38A3-46E7-8472-9D9E8C0D0D84}"/>
          </ac:grpSpMkLst>
        </pc:grpChg>
        <pc:grpChg chg="add">
          <ac:chgData name="hung phan" userId="dfac0ed8ba6f633c" providerId="Windows Live" clId="Web-{B7249888-A154-47C4-9338-3516FEA5545D}" dt="2019-11-09T15:19:42.059" v="146"/>
          <ac:grpSpMkLst>
            <pc:docMk/>
            <pc:sldMk cId="430334483" sldId="305"/>
            <ac:grpSpMk id="122" creationId="{017C2C6B-757F-4B94-9297-282A183F178A}"/>
          </ac:grpSpMkLst>
        </pc:grpChg>
        <pc:grpChg chg="add">
          <ac:chgData name="hung phan" userId="dfac0ed8ba6f633c" providerId="Windows Live" clId="Web-{B7249888-A154-47C4-9338-3516FEA5545D}" dt="2019-11-09T15:19:42.059" v="146"/>
          <ac:grpSpMkLst>
            <pc:docMk/>
            <pc:sldMk cId="430334483" sldId="305"/>
            <ac:grpSpMk id="123" creationId="{014A1D41-6B72-4412-B3E1-C7A081090F27}"/>
          </ac:grpSpMkLst>
        </pc:grpChg>
        <pc:grpChg chg="add">
          <ac:chgData name="hung phan" userId="dfac0ed8ba6f633c" providerId="Windows Live" clId="Web-{B7249888-A154-47C4-9338-3516FEA5545D}" dt="2019-11-09T15:19:42.059" v="146"/>
          <ac:grpSpMkLst>
            <pc:docMk/>
            <pc:sldMk cId="430334483" sldId="305"/>
            <ac:grpSpMk id="130" creationId="{FAA44BC8-AB3B-490A-85F4-81B8F4E2B2B9}"/>
          </ac:grpSpMkLst>
        </pc:grpChg>
        <pc:grpChg chg="add">
          <ac:chgData name="hung phan" userId="dfac0ed8ba6f633c" providerId="Windows Live" clId="Web-{B7249888-A154-47C4-9338-3516FEA5545D}" dt="2019-11-09T15:19:42.059" v="146"/>
          <ac:grpSpMkLst>
            <pc:docMk/>
            <pc:sldMk cId="430334483" sldId="305"/>
            <ac:grpSpMk id="175" creationId="{29033C4A-8C94-44F0-877D-B4AA9C57BEC8}"/>
          </ac:grpSpMkLst>
        </pc:grpChg>
        <pc:grpChg chg="add">
          <ac:chgData name="hung phan" userId="dfac0ed8ba6f633c" providerId="Windows Live" clId="Web-{B7249888-A154-47C4-9338-3516FEA5545D}" dt="2019-11-09T15:19:42.059" v="146"/>
          <ac:grpSpMkLst>
            <pc:docMk/>
            <pc:sldMk cId="430334483" sldId="305"/>
            <ac:grpSpMk id="178" creationId="{F7DFBF44-7B8E-40EB-B43D-B525D1B006CB}"/>
          </ac:grpSpMkLst>
        </pc:grpChg>
        <pc:grpChg chg="add">
          <ac:chgData name="hung phan" userId="dfac0ed8ba6f633c" providerId="Windows Live" clId="Web-{B7249888-A154-47C4-9338-3516FEA5545D}" dt="2019-11-09T15:19:42.059" v="146"/>
          <ac:grpSpMkLst>
            <pc:docMk/>
            <pc:sldMk cId="430334483" sldId="305"/>
            <ac:grpSpMk id="179" creationId="{DE1C6FCF-E7B1-4C74-A577-84F42A104484}"/>
          </ac:grpSpMkLst>
        </pc:grpChg>
        <pc:grpChg chg="add">
          <ac:chgData name="hung phan" userId="dfac0ed8ba6f633c" providerId="Windows Live" clId="Web-{B7249888-A154-47C4-9338-3516FEA5545D}" dt="2019-11-09T15:19:42.059" v="146"/>
          <ac:grpSpMkLst>
            <pc:docMk/>
            <pc:sldMk cId="430334483" sldId="305"/>
            <ac:grpSpMk id="180" creationId="{844462FA-38A3-46E7-8472-9D9E8C0D0D84}"/>
          </ac:grpSpMkLst>
        </pc:grpChg>
      </pc:sldChg>
      <pc:sldChg chg="addSp delSp modSp add replId">
        <pc:chgData name="hung phan" userId="dfac0ed8ba6f633c" providerId="Windows Live" clId="Web-{B7249888-A154-47C4-9338-3516FEA5545D}" dt="2019-11-09T15:24:32.085" v="173" actId="1076"/>
        <pc:sldMkLst>
          <pc:docMk/>
          <pc:sldMk cId="2708669385" sldId="305"/>
        </pc:sldMkLst>
        <pc:spChg chg="mod">
          <ac:chgData name="hung phan" userId="dfac0ed8ba6f633c" providerId="Windows Live" clId="Web-{B7249888-A154-47C4-9338-3516FEA5545D}" dt="2019-11-09T15:24:19.335" v="170" actId="20577"/>
          <ac:spMkLst>
            <pc:docMk/>
            <pc:sldMk cId="2708669385" sldId="305"/>
            <ac:spMk id="2" creationId="{2311B6B3-F56C-4245-9C4E-0D3EFEB4F7E9}"/>
          </ac:spMkLst>
        </pc:spChg>
        <pc:spChg chg="add mod">
          <ac:chgData name="hung phan" userId="dfac0ed8ba6f633c" providerId="Windows Live" clId="Web-{B7249888-A154-47C4-9338-3516FEA5545D}" dt="2019-11-09T15:24:32.085" v="173" actId="1076"/>
          <ac:spMkLst>
            <pc:docMk/>
            <pc:sldMk cId="2708669385" sldId="305"/>
            <ac:spMk id="4" creationId="{4005EB07-08F5-44C5-8A5F-8984F8ED57D3}"/>
          </ac:spMkLst>
        </pc:spChg>
        <pc:picChg chg="del">
          <ac:chgData name="hung phan" userId="dfac0ed8ba6f633c" providerId="Windows Live" clId="Web-{B7249888-A154-47C4-9338-3516FEA5545D}" dt="2019-11-09T15:24:09.865" v="163"/>
          <ac:picMkLst>
            <pc:docMk/>
            <pc:sldMk cId="2708669385" sldId="305"/>
            <ac:picMk id="3" creationId="{C0AD78C1-7541-4F9F-89C8-8ECB70972B80}"/>
          </ac:picMkLst>
        </pc:picChg>
      </pc:sldChg>
      <pc:sldChg chg="addSp delSp modSp add replId">
        <pc:chgData name="hung phan" userId="dfac0ed8ba6f633c" providerId="Windows Live" clId="Web-{B7249888-A154-47C4-9338-3516FEA5545D}" dt="2019-11-09T15:51:02.092" v="508" actId="1076"/>
        <pc:sldMkLst>
          <pc:docMk/>
          <pc:sldMk cId="2860693753" sldId="306"/>
        </pc:sldMkLst>
        <pc:spChg chg="mod">
          <ac:chgData name="hung phan" userId="dfac0ed8ba6f633c" providerId="Windows Live" clId="Web-{B7249888-A154-47C4-9338-3516FEA5545D}" dt="2019-11-09T15:25:01.679" v="181" actId="20577"/>
          <ac:spMkLst>
            <pc:docMk/>
            <pc:sldMk cId="2860693753" sldId="306"/>
            <ac:spMk id="2" creationId="{2311B6B3-F56C-4245-9C4E-0D3EFEB4F7E9}"/>
          </ac:spMkLst>
        </pc:spChg>
        <pc:spChg chg="del">
          <ac:chgData name="hung phan" userId="dfac0ed8ba6f633c" providerId="Windows Live" clId="Web-{B7249888-A154-47C4-9338-3516FEA5545D}" dt="2019-11-09T15:25:08.648" v="184"/>
          <ac:spMkLst>
            <pc:docMk/>
            <pc:sldMk cId="2860693753" sldId="306"/>
            <ac:spMk id="4" creationId="{4005EB07-08F5-44C5-8A5F-8984F8ED57D3}"/>
          </ac:spMkLst>
        </pc:spChg>
        <pc:picChg chg="add mod">
          <ac:chgData name="hung phan" userId="dfac0ed8ba6f633c" providerId="Windows Live" clId="Web-{B7249888-A154-47C4-9338-3516FEA5545D}" dt="2019-11-09T15:51:02.092" v="508" actId="1076"/>
          <ac:picMkLst>
            <pc:docMk/>
            <pc:sldMk cId="2860693753" sldId="306"/>
            <ac:picMk id="3" creationId="{FE1E8FFD-3F5B-4C61-9F37-98619B541431}"/>
          </ac:picMkLst>
        </pc:picChg>
      </pc:sldChg>
      <pc:sldChg chg="addSp delSp modSp add replId">
        <pc:chgData name="hung phan" userId="dfac0ed8ba6f633c" providerId="Windows Live" clId="Web-{B7249888-A154-47C4-9338-3516FEA5545D}" dt="2019-11-09T15:28:18.498" v="232" actId="1076"/>
        <pc:sldMkLst>
          <pc:docMk/>
          <pc:sldMk cId="3852114511" sldId="307"/>
        </pc:sldMkLst>
        <pc:spChg chg="mod">
          <ac:chgData name="hung phan" userId="dfac0ed8ba6f633c" providerId="Windows Live" clId="Web-{B7249888-A154-47C4-9338-3516FEA5545D}" dt="2019-11-09T15:26:14.619" v="190" actId="20577"/>
          <ac:spMkLst>
            <pc:docMk/>
            <pc:sldMk cId="3852114511" sldId="307"/>
            <ac:spMk id="2" creationId="{2311B6B3-F56C-4245-9C4E-0D3EFEB4F7E9}"/>
          </ac:spMkLst>
        </pc:spChg>
        <pc:spChg chg="del">
          <ac:chgData name="hung phan" userId="dfac0ed8ba6f633c" providerId="Windows Live" clId="Web-{B7249888-A154-47C4-9338-3516FEA5545D}" dt="2019-11-09T15:26:18.135" v="192"/>
          <ac:spMkLst>
            <pc:docMk/>
            <pc:sldMk cId="3852114511" sldId="307"/>
            <ac:spMk id="4" creationId="{4005EB07-08F5-44C5-8A5F-8984F8ED57D3}"/>
          </ac:spMkLst>
        </pc:spChg>
        <pc:spChg chg="add mod">
          <ac:chgData name="hung phan" userId="dfac0ed8ba6f633c" providerId="Windows Live" clId="Web-{B7249888-A154-47C4-9338-3516FEA5545D}" dt="2019-11-09T15:28:03.279" v="229" actId="1076"/>
          <ac:spMkLst>
            <pc:docMk/>
            <pc:sldMk cId="3852114511" sldId="307"/>
            <ac:spMk id="5" creationId="{2B7203CC-D211-4488-AE00-E8FFBC4EF496}"/>
          </ac:spMkLst>
        </pc:spChg>
        <pc:spChg chg="add mod">
          <ac:chgData name="hung phan" userId="dfac0ed8ba6f633c" providerId="Windows Live" clId="Web-{B7249888-A154-47C4-9338-3516FEA5545D}" dt="2019-11-09T15:28:07.311" v="230" actId="1076"/>
          <ac:spMkLst>
            <pc:docMk/>
            <pc:sldMk cId="3852114511" sldId="307"/>
            <ac:spMk id="6" creationId="{D7F0C4E2-C8B4-4ACA-A238-FD6EC0109140}"/>
          </ac:spMkLst>
        </pc:spChg>
        <pc:spChg chg="add mod">
          <ac:chgData name="hung phan" userId="dfac0ed8ba6f633c" providerId="Windows Live" clId="Web-{B7249888-A154-47C4-9338-3516FEA5545D}" dt="2019-11-09T15:28:12.514" v="231" actId="1076"/>
          <ac:spMkLst>
            <pc:docMk/>
            <pc:sldMk cId="3852114511" sldId="307"/>
            <ac:spMk id="7" creationId="{6576A176-2F9C-49C9-B330-195CCDF821E1}"/>
          </ac:spMkLst>
        </pc:spChg>
        <pc:spChg chg="add mod">
          <ac:chgData name="hung phan" userId="dfac0ed8ba6f633c" providerId="Windows Live" clId="Web-{B7249888-A154-47C4-9338-3516FEA5545D}" dt="2019-11-09T15:28:18.498" v="232" actId="1076"/>
          <ac:spMkLst>
            <pc:docMk/>
            <pc:sldMk cId="3852114511" sldId="307"/>
            <ac:spMk id="8" creationId="{DAED1F9F-613E-4321-9ECC-FBE11125183B}"/>
          </ac:spMkLst>
        </pc:spChg>
      </pc:sldChg>
      <pc:sldChg chg="addSp delSp modSp add replId">
        <pc:chgData name="hung phan" userId="dfac0ed8ba6f633c" providerId="Windows Live" clId="Web-{B7249888-A154-47C4-9338-3516FEA5545D}" dt="2019-11-09T15:29:07.562" v="248" actId="14100"/>
        <pc:sldMkLst>
          <pc:docMk/>
          <pc:sldMk cId="2784773287" sldId="308"/>
        </pc:sldMkLst>
        <pc:spChg chg="mod">
          <ac:chgData name="hung phan" userId="dfac0ed8ba6f633c" providerId="Windows Live" clId="Web-{B7249888-A154-47C4-9338-3516FEA5545D}" dt="2019-11-09T15:28:46.796" v="240" actId="20577"/>
          <ac:spMkLst>
            <pc:docMk/>
            <pc:sldMk cId="2784773287" sldId="308"/>
            <ac:spMk id="2" creationId="{2311B6B3-F56C-4245-9C4E-0D3EFEB4F7E9}"/>
          </ac:spMkLst>
        </pc:spChg>
        <pc:spChg chg="del">
          <ac:chgData name="hung phan" userId="dfac0ed8ba6f633c" providerId="Windows Live" clId="Web-{B7249888-A154-47C4-9338-3516FEA5545D}" dt="2019-11-09T15:28:52.703" v="243"/>
          <ac:spMkLst>
            <pc:docMk/>
            <pc:sldMk cId="2784773287" sldId="308"/>
            <ac:spMk id="5" creationId="{2B7203CC-D211-4488-AE00-E8FFBC4EF496}"/>
          </ac:spMkLst>
        </pc:spChg>
        <pc:spChg chg="del">
          <ac:chgData name="hung phan" userId="dfac0ed8ba6f633c" providerId="Windows Live" clId="Web-{B7249888-A154-47C4-9338-3516FEA5545D}" dt="2019-11-09T15:28:55.031" v="244"/>
          <ac:spMkLst>
            <pc:docMk/>
            <pc:sldMk cId="2784773287" sldId="308"/>
            <ac:spMk id="6" creationId="{D7F0C4E2-C8B4-4ACA-A238-FD6EC0109140}"/>
          </ac:spMkLst>
        </pc:spChg>
        <pc:spChg chg="del">
          <ac:chgData name="hung phan" userId="dfac0ed8ba6f633c" providerId="Windows Live" clId="Web-{B7249888-A154-47C4-9338-3516FEA5545D}" dt="2019-11-09T15:28:49.234" v="242"/>
          <ac:spMkLst>
            <pc:docMk/>
            <pc:sldMk cId="2784773287" sldId="308"/>
            <ac:spMk id="7" creationId="{6576A176-2F9C-49C9-B330-195CCDF821E1}"/>
          </ac:spMkLst>
        </pc:spChg>
        <pc:spChg chg="del">
          <ac:chgData name="hung phan" userId="dfac0ed8ba6f633c" providerId="Windows Live" clId="Web-{B7249888-A154-47C4-9338-3516FEA5545D}" dt="2019-11-09T15:28:58.656" v="245"/>
          <ac:spMkLst>
            <pc:docMk/>
            <pc:sldMk cId="2784773287" sldId="308"/>
            <ac:spMk id="8" creationId="{DAED1F9F-613E-4321-9ECC-FBE11125183B}"/>
          </ac:spMkLst>
        </pc:spChg>
        <pc:spChg chg="add mod">
          <ac:chgData name="hung phan" userId="dfac0ed8ba6f633c" providerId="Windows Live" clId="Web-{B7249888-A154-47C4-9338-3516FEA5545D}" dt="2019-11-09T15:29:07.562" v="248" actId="14100"/>
          <ac:spMkLst>
            <pc:docMk/>
            <pc:sldMk cId="2784773287" sldId="308"/>
            <ac:spMk id="9" creationId="{88D6C866-5149-41FC-8345-435A344FD074}"/>
          </ac:spMkLst>
        </pc:spChg>
      </pc:sldChg>
      <pc:sldChg chg="addSp delSp modSp add replId">
        <pc:chgData name="hung phan" userId="dfac0ed8ba6f633c" providerId="Windows Live" clId="Web-{B7249888-A154-47C4-9338-3516FEA5545D}" dt="2019-11-09T15:31:03.066" v="268" actId="1076"/>
        <pc:sldMkLst>
          <pc:docMk/>
          <pc:sldMk cId="2949523004" sldId="309"/>
        </pc:sldMkLst>
        <pc:spChg chg="mod">
          <ac:chgData name="hung phan" userId="dfac0ed8ba6f633c" providerId="Windows Live" clId="Web-{B7249888-A154-47C4-9338-3516FEA5545D}" dt="2019-11-09T15:29:32.345" v="252" actId="20577"/>
          <ac:spMkLst>
            <pc:docMk/>
            <pc:sldMk cId="2949523004" sldId="309"/>
            <ac:spMk id="2" creationId="{2311B6B3-F56C-4245-9C4E-0D3EFEB4F7E9}"/>
          </ac:spMkLst>
        </pc:spChg>
        <pc:spChg chg="del">
          <ac:chgData name="hung phan" userId="dfac0ed8ba6f633c" providerId="Windows Live" clId="Web-{B7249888-A154-47C4-9338-3516FEA5545D}" dt="2019-11-09T15:29:36.345" v="255"/>
          <ac:spMkLst>
            <pc:docMk/>
            <pc:sldMk cId="2949523004" sldId="309"/>
            <ac:spMk id="9" creationId="{88D6C866-5149-41FC-8345-435A344FD074}"/>
          </ac:spMkLst>
        </pc:spChg>
        <pc:picChg chg="add del mod">
          <ac:chgData name="hung phan" userId="dfac0ed8ba6f633c" providerId="Windows Live" clId="Web-{B7249888-A154-47C4-9338-3516FEA5545D}" dt="2019-11-09T15:30:40.362" v="263"/>
          <ac:picMkLst>
            <pc:docMk/>
            <pc:sldMk cId="2949523004" sldId="309"/>
            <ac:picMk id="3" creationId="{5A567F1A-FE78-48BB-9764-A443C8801F50}"/>
          </ac:picMkLst>
        </pc:picChg>
        <pc:picChg chg="add mod">
          <ac:chgData name="hung phan" userId="dfac0ed8ba6f633c" providerId="Windows Live" clId="Web-{B7249888-A154-47C4-9338-3516FEA5545D}" dt="2019-11-09T15:31:03.066" v="268" actId="1076"/>
          <ac:picMkLst>
            <pc:docMk/>
            <pc:sldMk cId="2949523004" sldId="309"/>
            <ac:picMk id="5" creationId="{2EAF0312-3835-4874-BCDE-9698B183597C}"/>
          </ac:picMkLst>
        </pc:picChg>
      </pc:sldChg>
      <pc:sldChg chg="addSp delSp modSp add replId">
        <pc:chgData name="hung phan" userId="dfac0ed8ba6f633c" providerId="Windows Live" clId="Web-{B7249888-A154-47C4-9338-3516FEA5545D}" dt="2019-11-09T15:40:19.679" v="309" actId="20577"/>
        <pc:sldMkLst>
          <pc:docMk/>
          <pc:sldMk cId="2666871542" sldId="310"/>
        </pc:sldMkLst>
        <pc:spChg chg="mod">
          <ac:chgData name="hung phan" userId="dfac0ed8ba6f633c" providerId="Windows Live" clId="Web-{B7249888-A154-47C4-9338-3516FEA5545D}" dt="2019-11-09T15:38:48.207" v="282" actId="20577"/>
          <ac:spMkLst>
            <pc:docMk/>
            <pc:sldMk cId="2666871542" sldId="310"/>
            <ac:spMk id="2" creationId="{2311B6B3-F56C-4245-9C4E-0D3EFEB4F7E9}"/>
          </ac:spMkLst>
        </pc:spChg>
        <pc:spChg chg="add mod">
          <ac:chgData name="hung phan" userId="dfac0ed8ba6f633c" providerId="Windows Live" clId="Web-{B7249888-A154-47C4-9338-3516FEA5545D}" dt="2019-11-09T15:40:19.679" v="309" actId="20577"/>
          <ac:spMkLst>
            <pc:docMk/>
            <pc:sldMk cId="2666871542" sldId="310"/>
            <ac:spMk id="3" creationId="{1A1F45D2-39DB-4A19-8A77-B11EBE62A01D}"/>
          </ac:spMkLst>
        </pc:spChg>
        <pc:picChg chg="del">
          <ac:chgData name="hung phan" userId="dfac0ed8ba6f633c" providerId="Windows Live" clId="Web-{B7249888-A154-47C4-9338-3516FEA5545D}" dt="2019-11-09T15:38:49.863" v="285"/>
          <ac:picMkLst>
            <pc:docMk/>
            <pc:sldMk cId="2666871542" sldId="310"/>
            <ac:picMk id="5" creationId="{2EAF0312-3835-4874-BCDE-9698B183597C}"/>
          </ac:picMkLst>
        </pc:picChg>
      </pc:sldChg>
      <pc:sldChg chg="modSp add replId">
        <pc:chgData name="hung phan" userId="dfac0ed8ba6f633c" providerId="Windows Live" clId="Web-{B7249888-A154-47C4-9338-3516FEA5545D}" dt="2019-11-09T15:41:36.994" v="327" actId="20577"/>
        <pc:sldMkLst>
          <pc:docMk/>
          <pc:sldMk cId="1779452310" sldId="311"/>
        </pc:sldMkLst>
        <pc:spChg chg="mod">
          <ac:chgData name="hung phan" userId="dfac0ed8ba6f633c" providerId="Windows Live" clId="Web-{B7249888-A154-47C4-9338-3516FEA5545D}" dt="2019-11-09T15:41:02.039" v="314" actId="20577"/>
          <ac:spMkLst>
            <pc:docMk/>
            <pc:sldMk cId="1779452310" sldId="311"/>
            <ac:spMk id="2" creationId="{2311B6B3-F56C-4245-9C4E-0D3EFEB4F7E9}"/>
          </ac:spMkLst>
        </pc:spChg>
        <pc:spChg chg="mod">
          <ac:chgData name="hung phan" userId="dfac0ed8ba6f633c" providerId="Windows Live" clId="Web-{B7249888-A154-47C4-9338-3516FEA5545D}" dt="2019-11-09T15:41:36.994" v="327" actId="20577"/>
          <ac:spMkLst>
            <pc:docMk/>
            <pc:sldMk cId="1779452310" sldId="311"/>
            <ac:spMk id="3" creationId="{1A1F45D2-39DB-4A19-8A77-B11EBE62A01D}"/>
          </ac:spMkLst>
        </pc:spChg>
      </pc:sldChg>
      <pc:sldChg chg="modSp add replId">
        <pc:chgData name="hung phan" userId="dfac0ed8ba6f633c" providerId="Windows Live" clId="Web-{B7249888-A154-47C4-9338-3516FEA5545D}" dt="2019-11-09T15:43:41.498" v="356" actId="20577"/>
        <pc:sldMkLst>
          <pc:docMk/>
          <pc:sldMk cId="1820550625" sldId="312"/>
        </pc:sldMkLst>
        <pc:spChg chg="mod">
          <ac:chgData name="hung phan" userId="dfac0ed8ba6f633c" providerId="Windows Live" clId="Web-{B7249888-A154-47C4-9338-3516FEA5545D}" dt="2019-11-09T15:41:46.322" v="332" actId="20577"/>
          <ac:spMkLst>
            <pc:docMk/>
            <pc:sldMk cId="1820550625" sldId="312"/>
            <ac:spMk id="2" creationId="{2311B6B3-F56C-4245-9C4E-0D3EFEB4F7E9}"/>
          </ac:spMkLst>
        </pc:spChg>
        <pc:spChg chg="mod">
          <ac:chgData name="hung phan" userId="dfac0ed8ba6f633c" providerId="Windows Live" clId="Web-{B7249888-A154-47C4-9338-3516FEA5545D}" dt="2019-11-09T15:43:41.498" v="356" actId="20577"/>
          <ac:spMkLst>
            <pc:docMk/>
            <pc:sldMk cId="1820550625" sldId="312"/>
            <ac:spMk id="3" creationId="{1A1F45D2-39DB-4A19-8A77-B11EBE62A01D}"/>
          </ac:spMkLst>
        </pc:spChg>
      </pc:sldChg>
      <pc:sldChg chg="addSp delSp modSp add replId">
        <pc:chgData name="hung phan" userId="dfac0ed8ba6f633c" providerId="Windows Live" clId="Web-{B7249888-A154-47C4-9338-3516FEA5545D}" dt="2019-11-09T15:44:44.907" v="370" actId="1076"/>
        <pc:sldMkLst>
          <pc:docMk/>
          <pc:sldMk cId="3460307571" sldId="313"/>
        </pc:sldMkLst>
        <pc:spChg chg="mod">
          <ac:chgData name="hung phan" userId="dfac0ed8ba6f633c" providerId="Windows Live" clId="Web-{B7249888-A154-47C4-9338-3516FEA5545D}" dt="2019-11-09T15:44:03.562" v="363" actId="20577"/>
          <ac:spMkLst>
            <pc:docMk/>
            <pc:sldMk cId="3460307571" sldId="313"/>
            <ac:spMk id="2" creationId="{2311B6B3-F56C-4245-9C4E-0D3EFEB4F7E9}"/>
          </ac:spMkLst>
        </pc:spChg>
        <pc:spChg chg="del">
          <ac:chgData name="hung phan" userId="dfac0ed8ba6f633c" providerId="Windows Live" clId="Web-{B7249888-A154-47C4-9338-3516FEA5545D}" dt="2019-11-09T15:44:07.468" v="365"/>
          <ac:spMkLst>
            <pc:docMk/>
            <pc:sldMk cId="3460307571" sldId="313"/>
            <ac:spMk id="3" creationId="{1A1F45D2-39DB-4A19-8A77-B11EBE62A01D}"/>
          </ac:spMkLst>
        </pc:spChg>
        <pc:picChg chg="add mod">
          <ac:chgData name="hung phan" userId="dfac0ed8ba6f633c" providerId="Windows Live" clId="Web-{B7249888-A154-47C4-9338-3516FEA5545D}" dt="2019-11-09T15:44:44.907" v="370" actId="1076"/>
          <ac:picMkLst>
            <pc:docMk/>
            <pc:sldMk cId="3460307571" sldId="313"/>
            <ac:picMk id="4" creationId="{37326F3F-1B45-4BEE-AE2F-E29178CBEF01}"/>
          </ac:picMkLst>
        </pc:picChg>
      </pc:sldChg>
      <pc:sldChg chg="addSp delSp modSp add replId">
        <pc:chgData name="hung phan" userId="dfac0ed8ba6f633c" providerId="Windows Live" clId="Web-{B7249888-A154-47C4-9338-3516FEA5545D}" dt="2019-11-09T15:46:16.723" v="382" actId="1076"/>
        <pc:sldMkLst>
          <pc:docMk/>
          <pc:sldMk cId="2388223718" sldId="314"/>
        </pc:sldMkLst>
        <pc:spChg chg="mod">
          <ac:chgData name="hung phan" userId="dfac0ed8ba6f633c" providerId="Windows Live" clId="Web-{B7249888-A154-47C4-9338-3516FEA5545D}" dt="2019-11-09T15:45:21.283" v="374" actId="20577"/>
          <ac:spMkLst>
            <pc:docMk/>
            <pc:sldMk cId="2388223718" sldId="314"/>
            <ac:spMk id="2" creationId="{2311B6B3-F56C-4245-9C4E-0D3EFEB4F7E9}"/>
          </ac:spMkLst>
        </pc:spChg>
        <pc:picChg chg="add mod">
          <ac:chgData name="hung phan" userId="dfac0ed8ba6f633c" providerId="Windows Live" clId="Web-{B7249888-A154-47C4-9338-3516FEA5545D}" dt="2019-11-09T15:46:16.723" v="382" actId="1076"/>
          <ac:picMkLst>
            <pc:docMk/>
            <pc:sldMk cId="2388223718" sldId="314"/>
            <ac:picMk id="3" creationId="{1B8CC0A2-C2DF-4278-A4CB-BF4347000ED2}"/>
          </ac:picMkLst>
        </pc:picChg>
        <pc:picChg chg="del">
          <ac:chgData name="hung phan" userId="dfac0ed8ba6f633c" providerId="Windows Live" clId="Web-{B7249888-A154-47C4-9338-3516FEA5545D}" dt="2019-11-09T15:45:22.002" v="377"/>
          <ac:picMkLst>
            <pc:docMk/>
            <pc:sldMk cId="2388223718" sldId="314"/>
            <ac:picMk id="4" creationId="{37326F3F-1B45-4BEE-AE2F-E29178CBEF01}"/>
          </ac:picMkLst>
        </pc:picChg>
      </pc:sldChg>
      <pc:sldChg chg="addSp delSp modSp add replId">
        <pc:chgData name="hung phan" userId="dfac0ed8ba6f633c" providerId="Windows Live" clId="Web-{B7249888-A154-47C4-9338-3516FEA5545D}" dt="2019-11-09T15:48:12.633" v="428" actId="20577"/>
        <pc:sldMkLst>
          <pc:docMk/>
          <pc:sldMk cId="1451230074" sldId="315"/>
        </pc:sldMkLst>
        <pc:spChg chg="mod">
          <ac:chgData name="hung phan" userId="dfac0ed8ba6f633c" providerId="Windows Live" clId="Web-{B7249888-A154-47C4-9338-3516FEA5545D}" dt="2019-11-09T15:46:28.004" v="386" actId="20577"/>
          <ac:spMkLst>
            <pc:docMk/>
            <pc:sldMk cId="1451230074" sldId="315"/>
            <ac:spMk id="2" creationId="{2311B6B3-F56C-4245-9C4E-0D3EFEB4F7E9}"/>
          </ac:spMkLst>
        </pc:spChg>
        <pc:spChg chg="add mod">
          <ac:chgData name="hung phan" userId="dfac0ed8ba6f633c" providerId="Windows Live" clId="Web-{B7249888-A154-47C4-9338-3516FEA5545D}" dt="2019-11-09T15:48:12.633" v="428" actId="20577"/>
          <ac:spMkLst>
            <pc:docMk/>
            <pc:sldMk cId="1451230074" sldId="315"/>
            <ac:spMk id="5" creationId="{2E4B1CC9-A909-4A3B-8646-C58D28190ADB}"/>
          </ac:spMkLst>
        </pc:spChg>
        <pc:picChg chg="del">
          <ac:chgData name="hung phan" userId="dfac0ed8ba6f633c" providerId="Windows Live" clId="Web-{B7249888-A154-47C4-9338-3516FEA5545D}" dt="2019-11-09T15:46:28.739" v="389"/>
          <ac:picMkLst>
            <pc:docMk/>
            <pc:sldMk cId="1451230074" sldId="315"/>
            <ac:picMk id="3" creationId="{1B8CC0A2-C2DF-4278-A4CB-BF4347000ED2}"/>
          </ac:picMkLst>
        </pc:picChg>
      </pc:sldChg>
      <pc:sldChg chg="modSp add replId">
        <pc:chgData name="hung phan" userId="dfac0ed8ba6f633c" providerId="Windows Live" clId="Web-{B7249888-A154-47C4-9338-3516FEA5545D}" dt="2019-11-09T15:49:21.104" v="476" actId="20577"/>
        <pc:sldMkLst>
          <pc:docMk/>
          <pc:sldMk cId="1669173462" sldId="316"/>
        </pc:sldMkLst>
        <pc:spChg chg="mod">
          <ac:chgData name="hung phan" userId="dfac0ed8ba6f633c" providerId="Windows Live" clId="Web-{B7249888-A154-47C4-9338-3516FEA5545D}" dt="2019-11-09T15:48:32.008" v="435" actId="20577"/>
          <ac:spMkLst>
            <pc:docMk/>
            <pc:sldMk cId="1669173462" sldId="316"/>
            <ac:spMk id="2" creationId="{2311B6B3-F56C-4245-9C4E-0D3EFEB4F7E9}"/>
          </ac:spMkLst>
        </pc:spChg>
        <pc:spChg chg="mod">
          <ac:chgData name="hung phan" userId="dfac0ed8ba6f633c" providerId="Windows Live" clId="Web-{B7249888-A154-47C4-9338-3516FEA5545D}" dt="2019-11-09T15:49:21.104" v="476" actId="20577"/>
          <ac:spMkLst>
            <pc:docMk/>
            <pc:sldMk cId="1669173462" sldId="316"/>
            <ac:spMk id="5" creationId="{2E4B1CC9-A909-4A3B-8646-C58D28190ADB}"/>
          </ac:spMkLst>
        </pc:spChg>
      </pc:sldChg>
      <pc:sldChg chg="modSp add replId">
        <pc:chgData name="hung phan" userId="dfac0ed8ba6f633c" providerId="Windows Live" clId="Web-{B7249888-A154-47C4-9338-3516FEA5545D}" dt="2019-11-09T15:50:24.481" v="506" actId="20577"/>
        <pc:sldMkLst>
          <pc:docMk/>
          <pc:sldMk cId="3434518524" sldId="317"/>
        </pc:sldMkLst>
        <pc:spChg chg="mod">
          <ac:chgData name="hung phan" userId="dfac0ed8ba6f633c" providerId="Windows Live" clId="Web-{B7249888-A154-47C4-9338-3516FEA5545D}" dt="2019-11-09T15:49:35.995" v="481" actId="20577"/>
          <ac:spMkLst>
            <pc:docMk/>
            <pc:sldMk cId="3434518524" sldId="317"/>
            <ac:spMk id="2" creationId="{2311B6B3-F56C-4245-9C4E-0D3EFEB4F7E9}"/>
          </ac:spMkLst>
        </pc:spChg>
        <pc:spChg chg="mod">
          <ac:chgData name="hung phan" userId="dfac0ed8ba6f633c" providerId="Windows Live" clId="Web-{B7249888-A154-47C4-9338-3516FEA5545D}" dt="2019-11-09T15:50:24.481" v="506" actId="20577"/>
          <ac:spMkLst>
            <pc:docMk/>
            <pc:sldMk cId="3434518524" sldId="317"/>
            <ac:spMk id="5" creationId="{2E4B1CC9-A909-4A3B-8646-C58D28190A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937C28-61E0-B847-AD21-90373FD7A636}" type="datetimeFigureOut">
              <a:rPr lang="en-US" smtClean="0"/>
              <a:t>11/24/19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89DB6-D9ED-8848-A862-2FE6B6EAB7FD}" type="slidenum">
              <a:rPr lang="en-US" smtClean="0"/>
              <a:t>‹#›</a:t>
            </a:fld>
            <a:endParaRPr lang="en-US"/>
          </a:p>
        </p:txBody>
      </p:sp>
    </p:spTree>
    <p:extLst>
      <p:ext uri="{BB962C8B-B14F-4D97-AF65-F5344CB8AC3E}">
        <p14:creationId xmlns:p14="http://schemas.microsoft.com/office/powerpoint/2010/main" val="385036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4</a:t>
            </a:fld>
            <a:endParaRPr lang="en-US"/>
          </a:p>
        </p:txBody>
      </p:sp>
    </p:spTree>
    <p:extLst>
      <p:ext uri="{BB962C8B-B14F-4D97-AF65-F5344CB8AC3E}">
        <p14:creationId xmlns:p14="http://schemas.microsoft.com/office/powerpoint/2010/main" val="3666429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Output Y của phép tính convolution trên ảnh màu là 1 matrix.</a:t>
            </a:r>
          </a:p>
          <a:p>
            <a:r>
              <a:rPr lang="vi-VN" sz="1200" b="0" i="0" kern="1200">
                <a:solidFill>
                  <a:schemeClr val="tx1"/>
                </a:solidFill>
                <a:effectLst/>
                <a:latin typeface="+mn-lt"/>
                <a:ea typeface="+mn-ea"/>
                <a:cs typeface="+mn-cs"/>
              </a:rPr>
              <a:t>Có 1 </a:t>
            </a:r>
            <a:r>
              <a:rPr lang="vi-VN" sz="1200" b="1" i="0" kern="1200">
                <a:solidFill>
                  <a:schemeClr val="tx1"/>
                </a:solidFill>
                <a:effectLst/>
                <a:latin typeface="+mn-lt"/>
                <a:ea typeface="+mn-ea"/>
                <a:cs typeface="+mn-cs"/>
              </a:rPr>
              <a:t>hệ số bias</a:t>
            </a:r>
            <a:r>
              <a:rPr lang="vi-VN" sz="1200" b="0" i="0" kern="1200">
                <a:solidFill>
                  <a:schemeClr val="tx1"/>
                </a:solidFill>
                <a:effectLst/>
                <a:latin typeface="+mn-lt"/>
                <a:ea typeface="+mn-ea"/>
                <a:cs typeface="+mn-cs"/>
              </a:rPr>
              <a:t> được cộng vào sau bước tính tổng các phần tử của phép tính element-wise</a:t>
            </a:r>
          </a:p>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20</a:t>
            </a:fld>
            <a:endParaRPr lang="en-US"/>
          </a:p>
        </p:txBody>
      </p:sp>
    </p:spTree>
    <p:extLst>
      <p:ext uri="{BB962C8B-B14F-4D97-AF65-F5344CB8AC3E}">
        <p14:creationId xmlns:p14="http://schemas.microsoft.com/office/powerpoint/2010/main" val="3116229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Pooling layer thường được dùng giữa các convolutional layer, để giảm kích thước dữ liệu nhưng vẫn giữ được các thuộc tính quan trọng. Kích thước dữ liệu giảm giúp giảm việc tính toán trong model.</a:t>
            </a:r>
          </a:p>
          <a:p>
            <a:r>
              <a:rPr lang="vi-VN" sz="1200" b="0" i="0" kern="1200">
                <a:solidFill>
                  <a:schemeClr val="tx1"/>
                </a:solidFill>
                <a:effectLst/>
                <a:latin typeface="+mn-lt"/>
                <a:ea typeface="+mn-ea"/>
                <a:cs typeface="+mn-cs"/>
              </a:rPr>
              <a:t>Nhưng </a:t>
            </a:r>
            <a:r>
              <a:rPr lang="vi-VN" sz="1200" b="1" i="0" kern="1200">
                <a:solidFill>
                  <a:schemeClr val="tx1"/>
                </a:solidFill>
                <a:effectLst/>
                <a:latin typeface="+mn-lt"/>
                <a:ea typeface="+mn-ea"/>
                <a:cs typeface="+mn-cs"/>
              </a:rPr>
              <a:t>hầu hế</a:t>
            </a:r>
            <a:r>
              <a:rPr lang="vi-VN" sz="1200" b="0" i="0" kern="1200">
                <a:solidFill>
                  <a:schemeClr val="tx1"/>
                </a:solidFill>
                <a:effectLst/>
                <a:latin typeface="+mn-lt"/>
                <a:ea typeface="+mn-ea"/>
                <a:cs typeface="+mn-cs"/>
              </a:rPr>
              <a:t>t khi dùng pooling layer thì sẽ dùng size=(2,2), stride=2, padding=0. Khi đó output width và height của dữ liệu giảm đi một nửa, depth thì được giữ nguyên .</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22</a:t>
            </a:fld>
            <a:endParaRPr lang="en-US"/>
          </a:p>
        </p:txBody>
      </p:sp>
    </p:spTree>
    <p:extLst>
      <p:ext uri="{BB962C8B-B14F-4D97-AF65-F5344CB8AC3E}">
        <p14:creationId xmlns:p14="http://schemas.microsoft.com/office/powerpoint/2010/main" val="3428223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Có 2 loại pooling layer phổ biến là: max pooling và average pooling.</a:t>
            </a:r>
          </a:p>
          <a:p>
            <a:r>
              <a:rPr lang="vi-VN" sz="1200" b="1" i="0" kern="1200">
                <a:solidFill>
                  <a:schemeClr val="tx1"/>
                </a:solidFill>
                <a:effectLst/>
                <a:latin typeface="+mn-lt"/>
                <a:ea typeface="+mn-ea"/>
                <a:cs typeface="+mn-cs"/>
              </a:rPr>
              <a:t>Trong một số model người ta dùng convolutional layer với stride &gt; 1 để giảm kích thước dữ liệu thay cho pooling layer.</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23</a:t>
            </a:fld>
            <a:endParaRPr lang="en-US"/>
          </a:p>
        </p:txBody>
      </p:sp>
    </p:spTree>
    <p:extLst>
      <p:ext uri="{BB962C8B-B14F-4D97-AF65-F5344CB8AC3E}">
        <p14:creationId xmlns:p14="http://schemas.microsoft.com/office/powerpoint/2010/main" val="2739896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Fully connected layer</a:t>
            </a:r>
          </a:p>
          <a:p>
            <a:r>
              <a:rPr lang="vi-VN" sz="1200" b="0" i="0" kern="1200">
                <a:solidFill>
                  <a:schemeClr val="tx1"/>
                </a:solidFill>
                <a:effectLst/>
                <a:latin typeface="+mn-lt"/>
                <a:ea typeface="+mn-ea"/>
                <a:cs typeface="+mn-cs"/>
              </a:rPr>
              <a:t>Sau khi ảnh được truyền qua nhiều convolutional layer và pooling layer thì model đã học được tương đối các đặc điểm của ảnh (ví dụ mắt, mũi, khung mặt,…) thì tensor của output của layer cuối cùng, kích thước H*W*D, sẽ được chuyển về 1 vector kích thước (H*W*D)</a:t>
            </a:r>
          </a:p>
          <a:p>
            <a:r>
              <a:rPr lang="vi-VN" sz="1200" b="0" i="0" kern="1200">
                <a:solidFill>
                  <a:schemeClr val="tx1"/>
                </a:solidFill>
                <a:effectLst/>
                <a:latin typeface="+mn-lt"/>
                <a:ea typeface="+mn-ea"/>
                <a:cs typeface="+mn-cs"/>
              </a:rPr>
              <a:t>Sau đó ta dùng các fully connected layer để kết hợp các đặc điểm của ảnh để ra được output của model.</a:t>
            </a:r>
          </a:p>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24</a:t>
            </a:fld>
            <a:endParaRPr lang="en-US"/>
          </a:p>
        </p:txBody>
      </p:sp>
    </p:spTree>
    <p:extLst>
      <p:ext uri="{BB962C8B-B14F-4D97-AF65-F5344CB8AC3E}">
        <p14:creationId xmlns:p14="http://schemas.microsoft.com/office/powerpoint/2010/main" val="197250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30</a:t>
            </a:fld>
            <a:endParaRPr lang="en-US"/>
          </a:p>
        </p:txBody>
      </p:sp>
    </p:spTree>
    <p:extLst>
      <p:ext uri="{BB962C8B-B14F-4D97-AF65-F5344CB8AC3E}">
        <p14:creationId xmlns:p14="http://schemas.microsoft.com/office/powerpoint/2010/main" val="71795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Sequence output (e.g. image captioning takes an image and outputs a sentence of words).</a:t>
            </a:r>
          </a:p>
          <a:p>
            <a:r>
              <a:rPr lang="vi-VN" sz="1200" b="0" i="0" kern="1200">
                <a:solidFill>
                  <a:schemeClr val="tx1"/>
                </a:solidFill>
                <a:effectLst/>
                <a:latin typeface="+mn-lt"/>
                <a:ea typeface="+mn-ea"/>
                <a:cs typeface="+mn-cs"/>
              </a:rPr>
              <a:t>One –to – One : mẫu bài toán cho Neural Network (NN) và Convolutional Neural Network (CNN), 1 input và 1 output, ví dụ với CNN input là ảnh và output là ảnh được segment.</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vi-VN" sz="1200" b="1" i="0" kern="1200">
                <a:solidFill>
                  <a:schemeClr val="tx1"/>
                </a:solidFill>
                <a:effectLst/>
                <a:latin typeface="+mn-lt"/>
                <a:ea typeface="+mn-ea"/>
                <a:cs typeface="+mn-cs"/>
              </a:rPr>
              <a:t>One to many</a:t>
            </a:r>
            <a:r>
              <a:rPr lang="vi-VN" sz="1200" b="0" i="0" kern="1200">
                <a:solidFill>
                  <a:schemeClr val="tx1"/>
                </a:solidFill>
                <a:effectLst/>
                <a:latin typeface="+mn-lt"/>
                <a:ea typeface="+mn-ea"/>
                <a:cs typeface="+mn-cs"/>
              </a:rPr>
              <a:t>: bài toán có 1 input nhưng nhiều output, ví dụ: bài toán caption cho ảnh, input là 1 ảnh nhưng output là nhiều chữ mô tả cho ảnh đấy, dưới dạng một câu.</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31</a:t>
            </a:fld>
            <a:endParaRPr lang="en-US"/>
          </a:p>
        </p:txBody>
      </p:sp>
    </p:spTree>
    <p:extLst>
      <p:ext uri="{BB962C8B-B14F-4D97-AF65-F5344CB8AC3E}">
        <p14:creationId xmlns:p14="http://schemas.microsoft.com/office/powerpoint/2010/main" val="9260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sequence input (e.g. sentiment analysis where a given sentence is classified as expressing positive or negative sentiment)</a:t>
            </a:r>
          </a:p>
          <a:p>
            <a:r>
              <a:rPr lang="vi-VN" sz="1200" b="1" i="0" kern="1200">
                <a:solidFill>
                  <a:schemeClr val="tx1"/>
                </a:solidFill>
                <a:effectLst/>
                <a:latin typeface="+mn-lt"/>
                <a:ea typeface="+mn-ea"/>
                <a:cs typeface="+mn-cs"/>
              </a:rPr>
              <a:t>Many to one</a:t>
            </a:r>
            <a:r>
              <a:rPr lang="vi-VN" sz="1200" b="0" i="0" kern="1200">
                <a:solidFill>
                  <a:schemeClr val="tx1"/>
                </a:solidFill>
                <a:effectLst/>
                <a:latin typeface="+mn-lt"/>
                <a:ea typeface="+mn-ea"/>
                <a:cs typeface="+mn-cs"/>
              </a:rPr>
              <a:t>: bài toán có nhiều input nhưng chỉ có 1 output, ví dụ bài toán phân loại hành động trong video, input là nhiều ảnh (frame) tách ra từ video, ouptut là hành động trong video</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32</a:t>
            </a:fld>
            <a:endParaRPr lang="en-US"/>
          </a:p>
        </p:txBody>
      </p:sp>
    </p:spTree>
    <p:extLst>
      <p:ext uri="{BB962C8B-B14F-4D97-AF65-F5344CB8AC3E}">
        <p14:creationId xmlns:p14="http://schemas.microsoft.com/office/powerpoint/2010/main" val="3259854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Sequence input and sequence output (e.g. Machine Translation: an RNN reads a sentence in English and then outputs a sentence in French).</a:t>
            </a:r>
          </a:p>
          <a:p>
            <a:r>
              <a:rPr lang="en-US" sz="1200" b="1" i="0" kern="1200">
                <a:solidFill>
                  <a:schemeClr val="tx1"/>
                </a:solidFill>
                <a:effectLst/>
                <a:latin typeface="+mn-lt"/>
                <a:ea typeface="+mn-ea"/>
                <a:cs typeface="+mn-cs"/>
              </a:rPr>
              <a:t>Many to many</a:t>
            </a:r>
            <a:r>
              <a:rPr lang="en-US" sz="1200" b="0" i="0" kern="1200">
                <a:solidFill>
                  <a:schemeClr val="tx1"/>
                </a:solidFill>
                <a:effectLst/>
                <a:latin typeface="+mn-lt"/>
                <a:ea typeface="+mn-ea"/>
                <a:cs typeface="+mn-cs"/>
              </a:rPr>
              <a:t>: bài toán có nhiều input và nhiều output, ví dụ bài toán dịch từ tiếng anh sang tiếng việt, input là 1 câu gồm nhiều chữ: “I love Vietnam” và output cũng là 1 câu gồm nhiều chữ “Tôi yêu Việt Nam”.</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33</a:t>
            </a:fld>
            <a:endParaRPr lang="en-US"/>
          </a:p>
        </p:txBody>
      </p:sp>
    </p:spTree>
    <p:extLst>
      <p:ext uri="{BB962C8B-B14F-4D97-AF65-F5344CB8AC3E}">
        <p14:creationId xmlns:p14="http://schemas.microsoft.com/office/powerpoint/2010/main" val="1780474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Synced sequence input and output (e.g. video classification where we wish to label each frame of the video).</a:t>
            </a:r>
          </a:p>
          <a:p>
            <a:r>
              <a:rPr lang="vi-VN"/>
              <a:t>lưu ý rằng trong mọi trường hợp không có ràng buộc được chỉ định trước trên các chuỗi độ dài vì phép biến đổi lặp lại (màu xanh lá cây) được cố định và có thể được áp dụng bao nhiêu lần tùy thích.</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34</a:t>
            </a:fld>
            <a:endParaRPr lang="en-US"/>
          </a:p>
        </p:txBody>
      </p:sp>
    </p:spTree>
    <p:extLst>
      <p:ext uri="{BB962C8B-B14F-4D97-AF65-F5344CB8AC3E}">
        <p14:creationId xmlns:p14="http://schemas.microsoft.com/office/powerpoint/2010/main" val="2551505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We use the FC-4096 layer as the image representation and push it to RNNs which generate sentences as we saw before </a:t>
            </a:r>
            <a:endParaRPr lang="en-US">
              <a:effectLst/>
            </a:endParaRPr>
          </a:p>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48</a:t>
            </a:fld>
            <a:endParaRPr lang="en-US"/>
          </a:p>
        </p:txBody>
      </p:sp>
    </p:spTree>
    <p:extLst>
      <p:ext uri="{BB962C8B-B14F-4D97-AF65-F5344CB8AC3E}">
        <p14:creationId xmlns:p14="http://schemas.microsoft.com/office/powerpoint/2010/main" val="613856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Nhiều khung ML thực hiện tích chập như tương quan chéo</a:t>
            </a:r>
          </a:p>
          <a:p>
            <a:r>
              <a:rPr lang="vi-VN"/>
              <a:t>Gây hiểu lầm</a:t>
            </a:r>
          </a:p>
          <a:p>
            <a:r>
              <a:rPr lang="vi-VN"/>
              <a:t>• Thuật toán ML: tìm hiểu các giá trị thích hợp của kernel ở vị trí thích hợp •</a:t>
            </a:r>
          </a:p>
          <a:p>
            <a:r>
              <a:rPr lang="vi-VN"/>
              <a:t>Một thuật toán dựa trên tích chập sẽ học một hạt nhân được lật so với hạt nhân được học bởi một thuật toán mà không cần lật.</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9</a:t>
            </a:fld>
            <a:endParaRPr lang="en-US"/>
          </a:p>
        </p:txBody>
      </p:sp>
    </p:spTree>
    <p:extLst>
      <p:ext uri="{BB962C8B-B14F-4D97-AF65-F5344CB8AC3E}">
        <p14:creationId xmlns:p14="http://schemas.microsoft.com/office/powerpoint/2010/main" val="1353732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49</a:t>
            </a:fld>
            <a:endParaRPr lang="en-US"/>
          </a:p>
        </p:txBody>
      </p:sp>
    </p:spTree>
    <p:extLst>
      <p:ext uri="{BB962C8B-B14F-4D97-AF65-F5344CB8AC3E}">
        <p14:creationId xmlns:p14="http://schemas.microsoft.com/office/powerpoint/2010/main" val="1914800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50</a:t>
            </a:fld>
            <a:endParaRPr lang="en-US"/>
          </a:p>
        </p:txBody>
      </p:sp>
    </p:spTree>
    <p:extLst>
      <p:ext uri="{BB962C8B-B14F-4D97-AF65-F5344CB8AC3E}">
        <p14:creationId xmlns:p14="http://schemas.microsoft.com/office/powerpoint/2010/main" val="1201921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51</a:t>
            </a:fld>
            <a:endParaRPr lang="en-US"/>
          </a:p>
        </p:txBody>
      </p:sp>
    </p:spTree>
    <p:extLst>
      <p:ext uri="{BB962C8B-B14F-4D97-AF65-F5344CB8AC3E}">
        <p14:creationId xmlns:p14="http://schemas.microsoft.com/office/powerpoint/2010/main" val="1770364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52</a:t>
            </a:fld>
            <a:endParaRPr lang="en-US"/>
          </a:p>
        </p:txBody>
      </p:sp>
    </p:spTree>
    <p:extLst>
      <p:ext uri="{BB962C8B-B14F-4D97-AF65-F5344CB8AC3E}">
        <p14:creationId xmlns:p14="http://schemas.microsoft.com/office/powerpoint/2010/main" val="3071023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Speech to text</a:t>
            </a:r>
            <a:r>
              <a:rPr lang="en-US"/>
              <a:t>: Chuyển giọng nói sang text.</a:t>
            </a:r>
          </a:p>
          <a:p>
            <a:r>
              <a:rPr lang="en-US" b="1"/>
              <a:t>Sentiment classification</a:t>
            </a:r>
            <a:r>
              <a:rPr lang="en-US"/>
              <a:t>: phân loại số sao cho các bình luận, ví dụ: input: “ứng dụng tốt”, output: 4 sao.</a:t>
            </a:r>
          </a:p>
          <a:p>
            <a:r>
              <a:rPr lang="en-US" b="1"/>
              <a:t>Machine translation</a:t>
            </a:r>
            <a:r>
              <a:rPr lang="en-US"/>
              <a:t>: Bài toán dịch tự động giữa các ngôn ngữ.</a:t>
            </a:r>
          </a:p>
          <a:p>
            <a:r>
              <a:rPr lang="en-US" b="1"/>
              <a:t>Video recognition</a:t>
            </a:r>
            <a:r>
              <a:rPr lang="en-US"/>
              <a:t>: Nhận diện hành động trong video.</a:t>
            </a:r>
          </a:p>
          <a:p>
            <a:r>
              <a:rPr lang="en-US" b="1"/>
              <a:t>Heart attack</a:t>
            </a:r>
            <a:r>
              <a:rPr lang="en-US"/>
              <a:t>: Dự đoán đột quỵ tim.</a:t>
            </a:r>
          </a:p>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53</a:t>
            </a:fld>
            <a:endParaRPr lang="en-US"/>
          </a:p>
        </p:txBody>
      </p:sp>
    </p:spTree>
    <p:extLst>
      <p:ext uri="{BB962C8B-B14F-4D97-AF65-F5344CB8AC3E}">
        <p14:creationId xmlns:p14="http://schemas.microsoft.com/office/powerpoint/2010/main" val="1772316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54</a:t>
            </a:fld>
            <a:endParaRPr lang="en-US"/>
          </a:p>
        </p:txBody>
      </p:sp>
    </p:spTree>
    <p:extLst>
      <p:ext uri="{BB962C8B-B14F-4D97-AF65-F5344CB8AC3E}">
        <p14:creationId xmlns:p14="http://schemas.microsoft.com/office/powerpoint/2010/main" val="1500499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TĂNG </a:t>
            </a:r>
          </a:p>
          <a:p>
            <a:r>
              <a:rPr lang="vi-VN"/>
              <a:t>tương tác</a:t>
            </a:r>
          </a:p>
          <a:p>
            <a:endParaRPr lang="vi-VN"/>
          </a:p>
          <a:p>
            <a:endParaRPr lang="vi-VN"/>
          </a:p>
          <a:p>
            <a:r>
              <a:rPr lang="vi-VN"/>
              <a:t>  Chia sẻ thông số</a:t>
            </a:r>
          </a:p>
          <a:p>
            <a:r>
              <a:rPr lang="vi-VN"/>
              <a:t>  Đại diện tương đương –THAY THẾ TƯƠNG ĐƯƠNG</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10</a:t>
            </a:fld>
            <a:endParaRPr lang="en-US"/>
          </a:p>
        </p:txBody>
      </p:sp>
    </p:spTree>
    <p:extLst>
      <p:ext uri="{BB962C8B-B14F-4D97-AF65-F5344CB8AC3E}">
        <p14:creationId xmlns:p14="http://schemas.microsoft.com/office/powerpoint/2010/main" val="308052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Mạng truyền thống: mọi đơn vị đầu ra tương tác với mọi đơn vị đầu vào</a:t>
            </a:r>
          </a:p>
          <a:p>
            <a:r>
              <a:rPr lang="vi-VN"/>
              <a:t>Bộ lọc  </a:t>
            </a:r>
            <a:r>
              <a:rPr lang="en-US" sz="1200"/>
              <a:t>kernels </a:t>
            </a:r>
            <a:r>
              <a:rPr lang="vi-VN"/>
              <a:t>lớn → </a:t>
            </a:r>
            <a:r>
              <a:rPr lang="en-US" sz="1200"/>
              <a:t>kernels </a:t>
            </a:r>
            <a:r>
              <a:rPr lang="vi-VN"/>
              <a:t>nhỏ</a:t>
            </a:r>
          </a:p>
          <a:p>
            <a:r>
              <a:rPr lang="vi-VN"/>
              <a:t>• Hiệu quả bộ nhớ • Tính toán đòi hỏi ít thao tác hơn • Các đơn vị ở các lớp sâu hơn có thể tương tác gián tiếp với phần lớn hơn của đầu vào</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11</a:t>
            </a:fld>
            <a:endParaRPr lang="en-US"/>
          </a:p>
        </p:txBody>
      </p:sp>
    </p:spTree>
    <p:extLst>
      <p:ext uri="{BB962C8B-B14F-4D97-AF65-F5344CB8AC3E}">
        <p14:creationId xmlns:p14="http://schemas.microsoft.com/office/powerpoint/2010/main" val="2525789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Mạng truyền thống: mọi đơn vị đầu ra tương tác với mọi đơn vị đầu vào</a:t>
            </a:r>
          </a:p>
          <a:p>
            <a:r>
              <a:rPr lang="vi-VN"/>
              <a:t>Bộ lọc  </a:t>
            </a:r>
            <a:r>
              <a:rPr lang="en-US" sz="1200"/>
              <a:t>kernels </a:t>
            </a:r>
            <a:r>
              <a:rPr lang="vi-VN"/>
              <a:t>lớn → </a:t>
            </a:r>
            <a:r>
              <a:rPr lang="en-US" sz="1200"/>
              <a:t>kernels </a:t>
            </a:r>
            <a:r>
              <a:rPr lang="vi-VN"/>
              <a:t>nhỏ</a:t>
            </a:r>
          </a:p>
          <a:p>
            <a:r>
              <a:rPr lang="vi-VN"/>
              <a:t>• Hiệu quả bộ nhớ • Tính toán đòi hỏi ít thao tác hơn • Các đơn vị ở các lớp sâu hơn có thể tương tác gián tiếp với phần lớn hơn của đầu vào</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12</a:t>
            </a:fld>
            <a:endParaRPr lang="en-US"/>
          </a:p>
        </p:txBody>
      </p:sp>
    </p:spTree>
    <p:extLst>
      <p:ext uri="{BB962C8B-B14F-4D97-AF65-F5344CB8AC3E}">
        <p14:creationId xmlns:p14="http://schemas.microsoft.com/office/powerpoint/2010/main" val="1974452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Mạng truyền thống: mọi đơn vị đầu ra tương tác với mọi đơn vị đầu vào</a:t>
            </a:r>
          </a:p>
          <a:p>
            <a:r>
              <a:rPr lang="vi-VN"/>
              <a:t>Bộ lọc  </a:t>
            </a:r>
            <a:r>
              <a:rPr lang="en-US" sz="1200"/>
              <a:t>kernels </a:t>
            </a:r>
            <a:r>
              <a:rPr lang="vi-VN"/>
              <a:t>lớn → </a:t>
            </a:r>
            <a:r>
              <a:rPr lang="en-US" sz="1200"/>
              <a:t>kernels </a:t>
            </a:r>
            <a:r>
              <a:rPr lang="vi-VN"/>
              <a:t>nhỏ</a:t>
            </a:r>
          </a:p>
          <a:p>
            <a:r>
              <a:rPr lang="vi-VN"/>
              <a:t>• Hiệu quả bộ nhớ • Tính toán đòi hỏi ít thao tác hơn • Các đơn vị ở các lớp sâu hơn có thể tương tác gián tiếp với phần lớn hơn của đầu vào</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13</a:t>
            </a:fld>
            <a:endParaRPr lang="en-US"/>
          </a:p>
        </p:txBody>
      </p:sp>
    </p:spTree>
    <p:extLst>
      <p:ext uri="{BB962C8B-B14F-4D97-AF65-F5344CB8AC3E}">
        <p14:creationId xmlns:p14="http://schemas.microsoft.com/office/powerpoint/2010/main" val="4142852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Sử dụng cùng một tham số cho nhiều hơn một chức năng</a:t>
            </a:r>
          </a:p>
          <a:p>
            <a:r>
              <a:rPr lang="vi-VN"/>
              <a:t>Học  một bộ thông số cho mọi vị trí</a:t>
            </a:r>
          </a:p>
          <a:p>
            <a:r>
              <a:rPr lang="vi-VN"/>
              <a:t>Không làm giảm thời gian chạy của lan truyền về phía trước nhưng yêu cầu lưu trữ</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14</a:t>
            </a:fld>
            <a:endParaRPr lang="en-US"/>
          </a:p>
        </p:txBody>
      </p:sp>
    </p:spTree>
    <p:extLst>
      <p:ext uri="{BB962C8B-B14F-4D97-AF65-F5344CB8AC3E}">
        <p14:creationId xmlns:p14="http://schemas.microsoft.com/office/powerpoint/2010/main" val="1438291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Sử dụng cùng một tham số cho nhiều hơn một chức năng</a:t>
            </a:r>
          </a:p>
          <a:p>
            <a:r>
              <a:rPr lang="vi-VN"/>
              <a:t>Tìm hiểu một bộ thông số cho mọi vị trí</a:t>
            </a:r>
          </a:p>
          <a:p>
            <a:r>
              <a:rPr lang="vi-VN"/>
              <a:t>Không làm giảm thời gian chạy của lan truyền về phía trước nhưng yêu cầu lưu trữ</a:t>
            </a:r>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15</a:t>
            </a:fld>
            <a:endParaRPr lang="en-US"/>
          </a:p>
        </p:txBody>
      </p:sp>
    </p:spTree>
    <p:extLst>
      <p:ext uri="{BB962C8B-B14F-4D97-AF65-F5344CB8AC3E}">
        <p14:creationId xmlns:p14="http://schemas.microsoft.com/office/powerpoint/2010/main" val="3839999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689DB6-D9ED-8848-A862-2FE6B6EAB7FD}" type="slidenum">
              <a:rPr lang="en-US" smtClean="0"/>
              <a:t>19</a:t>
            </a:fld>
            <a:endParaRPr lang="en-US"/>
          </a:p>
        </p:txBody>
      </p:sp>
    </p:spTree>
    <p:extLst>
      <p:ext uri="{BB962C8B-B14F-4D97-AF65-F5344CB8AC3E}">
        <p14:creationId xmlns:p14="http://schemas.microsoft.com/office/powerpoint/2010/main" val="4282329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11/24/19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829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2D6473-DF6D-4702-B328-E0DD40540A4E}" type="datetimeFigureOut">
              <a:rPr lang="en-US" dirty="0"/>
              <a:t>11/24/19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7433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6F7E3A-B166-407D-9866-32884E7D5B37}" type="datetimeFigureOut">
              <a:rPr lang="en-US" dirty="0"/>
              <a:t>11/24/19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7117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8FC5F6-F338-4AE4-BB23-26385BCFC423}" type="datetimeFigureOut">
              <a:rPr lang="en-US" dirty="0"/>
              <a:t>11/24/19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21388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13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9AB4D41-86C1-4908-B66A-0B50CEB3BF29}" type="datetimeFigureOut">
              <a:rPr lang="en-US" dirty="0"/>
              <a:t>11/24/19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88071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426E2C-56C1-4E0D-A793-0088A7FDD37E}" type="datetimeFigureOut">
              <a:rPr lang="en-US" dirty="0"/>
              <a:t>11/24/19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62669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11/24/19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3645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11/24/19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891334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11/24/19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744528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056719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70230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113889"/>
            <a:ext cx="10058400" cy="475520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11/24/19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12520" y="92761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75820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3600" dirty="0">
                <a:latin typeface="Palatino Linotype" charset="0"/>
              </a:rPr>
              <a:t>AI  COMPUTER</a:t>
            </a:r>
            <a:endParaRPr lang="en-US" sz="3600" b="1" dirty="0">
              <a:cs typeface="Calibri Light" panose="020F0302020204030204"/>
            </a:endParaRPr>
          </a:p>
        </p:txBody>
      </p:sp>
      <p:sp>
        <p:nvSpPr>
          <p:cNvPr id="3" name="Subtitle 2"/>
          <p:cNvSpPr>
            <a:spLocks noGrp="1"/>
          </p:cNvSpPr>
          <p:nvPr>
            <p:ph type="subTitle" idx="1"/>
          </p:nvPr>
        </p:nvSpPr>
        <p:spPr>
          <a:xfrm>
            <a:off x="4833852" y="4427911"/>
            <a:ext cx="5652655" cy="1406236"/>
          </a:xfrm>
        </p:spPr>
        <p:txBody>
          <a:bodyPr vert="horz" lIns="91440" tIns="45720" rIns="91440" bIns="45720" rtlCol="0" anchor="t">
            <a:normAutofit fontScale="70000" lnSpcReduction="20000"/>
          </a:bodyPr>
          <a:lstStyle/>
          <a:p>
            <a:r>
              <a:rPr lang="en-US" b="1">
                <a:ea typeface="+mj-lt"/>
                <a:cs typeface="+mj-lt"/>
              </a:rPr>
              <a:t>Nhóm 1 </a:t>
            </a:r>
          </a:p>
          <a:p>
            <a:r>
              <a:rPr lang="en-US" b="1">
                <a:ea typeface="+mj-lt"/>
                <a:cs typeface="+mj-lt"/>
              </a:rPr>
              <a:t>1870583 Chu XuânTình</a:t>
            </a:r>
            <a:endParaRPr lang="en-US" b="1">
              <a:cs typeface="Calibri Light"/>
            </a:endParaRPr>
          </a:p>
          <a:p>
            <a:r>
              <a:rPr lang="en-US" b="1">
                <a:ea typeface="+mj-lt"/>
                <a:cs typeface="+mj-lt"/>
              </a:rPr>
              <a:t>1870584 Trần ThànhĐạt</a:t>
            </a:r>
            <a:endParaRPr lang="en-US" b="1">
              <a:cs typeface="Calibri Light"/>
            </a:endParaRPr>
          </a:p>
          <a:p>
            <a:r>
              <a:rPr lang="en-US" b="1">
                <a:ea typeface="+mj-lt"/>
                <a:cs typeface="+mj-lt"/>
              </a:rPr>
              <a:t>1870387 Lê vănDuẫn</a:t>
            </a:r>
            <a:endParaRPr lang="en-US" b="1">
              <a:cs typeface="Calibri Light" panose="020F0302020204030204"/>
            </a:endParaRPr>
          </a:p>
        </p:txBody>
      </p:sp>
      <p:sp>
        <p:nvSpPr>
          <p:cNvPr id="5" name="Subtitle 2">
            <a:extLst>
              <a:ext uri="{FF2B5EF4-FFF2-40B4-BE49-F238E27FC236}">
                <a16:creationId xmlns:a16="http://schemas.microsoft.com/office/drawing/2014/main" id="{8D8428CC-BC58-4C39-B9C2-AA1CCB25CE2E}"/>
              </a:ext>
            </a:extLst>
          </p:cNvPr>
          <p:cNvSpPr txBox="1">
            <a:spLocks/>
          </p:cNvSpPr>
          <p:nvPr/>
        </p:nvSpPr>
        <p:spPr>
          <a:xfrm>
            <a:off x="8027324" y="4427911"/>
            <a:ext cx="4800600" cy="1406236"/>
          </a:xfrm>
          <a:prstGeom prst="rect">
            <a:avLst/>
          </a:prstGeom>
        </p:spPr>
        <p:txBody>
          <a:bodyPr vert="horz" lIns="91440" tIns="45720" rIns="91440" bIns="45720" rtlCol="0" anchor="t">
            <a:normAutofit fontScale="70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en-US" b="1" dirty="0">
              <a:ea typeface="+mj-lt"/>
              <a:cs typeface="+mj-lt"/>
            </a:endParaRPr>
          </a:p>
          <a:p>
            <a:r>
              <a:rPr lang="en-US" b="1">
                <a:ea typeface="+mj-lt"/>
                <a:cs typeface="+mj-lt"/>
              </a:rPr>
              <a:t>11970017 PHAN VĂN HƯNG</a:t>
            </a:r>
            <a:endParaRPr lang="en-US" b="1" dirty="0">
              <a:ea typeface="+mj-lt"/>
              <a:cs typeface="+mj-lt"/>
            </a:endParaRPr>
          </a:p>
          <a:p>
            <a:r>
              <a:rPr lang="en-US" b="1">
                <a:ea typeface="+mj-lt"/>
                <a:cs typeface="+mj-lt"/>
              </a:rPr>
              <a:t>1670967 NGUYỄN NGỌC THÀNH</a:t>
            </a:r>
            <a:endParaRPr lang="en-US" b="1" dirty="0">
              <a:ea typeface="+mj-lt"/>
              <a:cs typeface="+mj-lt"/>
            </a:endParaRPr>
          </a:p>
          <a:p>
            <a:r>
              <a:rPr lang="en-US" b="1">
                <a:ea typeface="+mj-lt"/>
                <a:cs typeface="+mj-lt"/>
              </a:rPr>
              <a:t>1970133 TRẦN QUỐC TRÍ</a:t>
            </a:r>
            <a:endParaRPr lang="en-US" b="1" dirty="0">
              <a:ea typeface="+mj-lt"/>
              <a:cs typeface="+mj-lt"/>
            </a:endParaRPr>
          </a:p>
          <a:p>
            <a:endParaRPr lang="en-US" b="1" dirty="0">
              <a:cs typeface="Calibri Light" panose="020F0302020204030204"/>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EDE9-1E2A-8C48-B7C1-DE5F8D5E1DE7}"/>
              </a:ext>
            </a:extLst>
          </p:cNvPr>
          <p:cNvSpPr>
            <a:spLocks noGrp="1"/>
          </p:cNvSpPr>
          <p:nvPr>
            <p:ph type="title"/>
          </p:nvPr>
        </p:nvSpPr>
        <p:spPr/>
        <p:txBody>
          <a:bodyPr>
            <a:normAutofit fontScale="90000"/>
          </a:bodyPr>
          <a:lstStyle/>
          <a:p>
            <a:r>
              <a:rPr lang="en-US"/>
              <a:t>The Motivation </a:t>
            </a:r>
          </a:p>
        </p:txBody>
      </p:sp>
      <p:sp>
        <p:nvSpPr>
          <p:cNvPr id="3" name="Content Placeholder 2">
            <a:extLst>
              <a:ext uri="{FF2B5EF4-FFF2-40B4-BE49-F238E27FC236}">
                <a16:creationId xmlns:a16="http://schemas.microsoft.com/office/drawing/2014/main" id="{D000EFFE-7083-D245-A90A-7F7DA9F319CC}"/>
              </a:ext>
            </a:extLst>
          </p:cNvPr>
          <p:cNvSpPr>
            <a:spLocks noGrp="1"/>
          </p:cNvSpPr>
          <p:nvPr>
            <p:ph idx="1"/>
          </p:nvPr>
        </p:nvSpPr>
        <p:spPr/>
        <p:txBody>
          <a:bodyPr/>
          <a:lstStyle/>
          <a:p>
            <a:pPr>
              <a:buFont typeface="Wingdings" pitchFamily="2" charset="2"/>
              <a:buChar char="q"/>
            </a:pPr>
            <a:r>
              <a:rPr lang="en-US" sz="2800"/>
              <a:t> Spare interactions</a:t>
            </a:r>
          </a:p>
          <a:p>
            <a:pPr>
              <a:buFont typeface="Wingdings" pitchFamily="2" charset="2"/>
              <a:buChar char="q"/>
            </a:pPr>
            <a:r>
              <a:rPr lang="en-US" sz="2800"/>
              <a:t> Parameter sharing</a:t>
            </a:r>
          </a:p>
          <a:p>
            <a:pPr>
              <a:buFont typeface="Wingdings" pitchFamily="2" charset="2"/>
              <a:buChar char="q"/>
            </a:pPr>
            <a:r>
              <a:rPr lang="en-US" sz="2800"/>
              <a:t> Equivariant representations</a:t>
            </a:r>
          </a:p>
          <a:p>
            <a:pPr>
              <a:buFont typeface="Wingdings" pitchFamily="2" charset="2"/>
              <a:buChar char="q"/>
            </a:pPr>
            <a:endParaRPr lang="en-US" sz="2800"/>
          </a:p>
          <a:p>
            <a:pPr marL="0" indent="0">
              <a:buNone/>
            </a:pPr>
            <a:r>
              <a:rPr lang="en-US" sz="2800" i="1">
                <a:solidFill>
                  <a:srgbClr val="C00000"/>
                </a:solidFill>
              </a:rPr>
              <a:t>3 reasons why convolution is cool </a:t>
            </a:r>
          </a:p>
          <a:p>
            <a:endParaRPr lang="en-US"/>
          </a:p>
        </p:txBody>
      </p:sp>
    </p:spTree>
    <p:extLst>
      <p:ext uri="{BB962C8B-B14F-4D97-AF65-F5344CB8AC3E}">
        <p14:creationId xmlns:p14="http://schemas.microsoft.com/office/powerpoint/2010/main" val="1475582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EDE9-1E2A-8C48-B7C1-DE5F8D5E1DE7}"/>
              </a:ext>
            </a:extLst>
          </p:cNvPr>
          <p:cNvSpPr>
            <a:spLocks noGrp="1"/>
          </p:cNvSpPr>
          <p:nvPr>
            <p:ph type="title"/>
          </p:nvPr>
        </p:nvSpPr>
        <p:spPr/>
        <p:txBody>
          <a:bodyPr>
            <a:normAutofit fontScale="90000"/>
          </a:bodyPr>
          <a:lstStyle/>
          <a:p>
            <a:r>
              <a:rPr lang="en-US"/>
              <a:t>The Motivation </a:t>
            </a:r>
          </a:p>
        </p:txBody>
      </p:sp>
      <p:sp>
        <p:nvSpPr>
          <p:cNvPr id="3" name="Content Placeholder 2">
            <a:extLst>
              <a:ext uri="{FF2B5EF4-FFF2-40B4-BE49-F238E27FC236}">
                <a16:creationId xmlns:a16="http://schemas.microsoft.com/office/drawing/2014/main" id="{D000EFFE-7083-D245-A90A-7F7DA9F319CC}"/>
              </a:ext>
            </a:extLst>
          </p:cNvPr>
          <p:cNvSpPr>
            <a:spLocks noGrp="1"/>
          </p:cNvSpPr>
          <p:nvPr>
            <p:ph idx="1"/>
          </p:nvPr>
        </p:nvSpPr>
        <p:spPr/>
        <p:txBody>
          <a:bodyPr/>
          <a:lstStyle/>
          <a:p>
            <a:pPr>
              <a:buFont typeface="Wingdings" pitchFamily="2" charset="2"/>
              <a:buChar char="q"/>
            </a:pPr>
            <a:r>
              <a:rPr lang="en-US" sz="2800"/>
              <a:t> </a:t>
            </a:r>
            <a:r>
              <a:rPr lang="en-US" sz="2800">
                <a:solidFill>
                  <a:srgbClr val="0070C0"/>
                </a:solidFill>
              </a:rPr>
              <a:t>Spare interactions</a:t>
            </a:r>
          </a:p>
          <a:p>
            <a:pPr>
              <a:buFont typeface="Wingdings" pitchFamily="2" charset="2"/>
              <a:buChar char="Ø"/>
            </a:pPr>
            <a:r>
              <a:rPr lang="en-US" sz="2800"/>
              <a:t>Traditional networks: every output unit interacts with every input unit </a:t>
            </a:r>
          </a:p>
          <a:p>
            <a:pPr>
              <a:buFont typeface="Wingdings" pitchFamily="2" charset="2"/>
              <a:buChar char="Ø"/>
            </a:pPr>
            <a:r>
              <a:rPr lang="en-US" sz="2800"/>
              <a:t>Large kernels → Small kernels </a:t>
            </a:r>
          </a:p>
          <a:p>
            <a:pPr marL="201168" lvl="1" indent="0">
              <a:buNone/>
            </a:pPr>
            <a:r>
              <a:rPr lang="en-US" sz="2600"/>
              <a:t>• Memory efficiency</a:t>
            </a:r>
            <a:br>
              <a:rPr lang="en-US" sz="2600"/>
            </a:br>
            <a:r>
              <a:rPr lang="en-US" sz="2600"/>
              <a:t>• Computation requires fewer operations</a:t>
            </a:r>
            <a:br>
              <a:rPr lang="en-US" sz="2600"/>
            </a:br>
            <a:r>
              <a:rPr lang="en-US" sz="2600"/>
              <a:t>• Units in deeper layers may indirectly interact with larger portion of the input </a:t>
            </a:r>
          </a:p>
          <a:p>
            <a:endParaRPr lang="en-US"/>
          </a:p>
        </p:txBody>
      </p:sp>
    </p:spTree>
    <p:extLst>
      <p:ext uri="{BB962C8B-B14F-4D97-AF65-F5344CB8AC3E}">
        <p14:creationId xmlns:p14="http://schemas.microsoft.com/office/powerpoint/2010/main" val="1758596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EDE9-1E2A-8C48-B7C1-DE5F8D5E1DE7}"/>
              </a:ext>
            </a:extLst>
          </p:cNvPr>
          <p:cNvSpPr>
            <a:spLocks noGrp="1"/>
          </p:cNvSpPr>
          <p:nvPr>
            <p:ph type="title"/>
          </p:nvPr>
        </p:nvSpPr>
        <p:spPr/>
        <p:txBody>
          <a:bodyPr>
            <a:normAutofit fontScale="90000"/>
          </a:bodyPr>
          <a:lstStyle/>
          <a:p>
            <a:r>
              <a:rPr lang="en-US"/>
              <a:t>The Motivation </a:t>
            </a:r>
          </a:p>
        </p:txBody>
      </p:sp>
      <p:sp>
        <p:nvSpPr>
          <p:cNvPr id="3" name="Content Placeholder 2">
            <a:extLst>
              <a:ext uri="{FF2B5EF4-FFF2-40B4-BE49-F238E27FC236}">
                <a16:creationId xmlns:a16="http://schemas.microsoft.com/office/drawing/2014/main" id="{D000EFFE-7083-D245-A90A-7F7DA9F319CC}"/>
              </a:ext>
            </a:extLst>
          </p:cNvPr>
          <p:cNvSpPr>
            <a:spLocks noGrp="1"/>
          </p:cNvSpPr>
          <p:nvPr>
            <p:ph idx="1"/>
          </p:nvPr>
        </p:nvSpPr>
        <p:spPr>
          <a:xfrm>
            <a:off x="1036320" y="1113889"/>
            <a:ext cx="10119360" cy="4755205"/>
          </a:xfrm>
        </p:spPr>
        <p:txBody>
          <a:bodyPr/>
          <a:lstStyle/>
          <a:p>
            <a:pPr>
              <a:buFont typeface="Wingdings" pitchFamily="2" charset="2"/>
              <a:buChar char="q"/>
            </a:pPr>
            <a:r>
              <a:rPr lang="en-US" sz="2800"/>
              <a:t> </a:t>
            </a:r>
            <a:r>
              <a:rPr lang="en-US" sz="2800">
                <a:solidFill>
                  <a:srgbClr val="C00000"/>
                </a:solidFill>
              </a:rPr>
              <a:t>Spare interactions</a:t>
            </a:r>
          </a:p>
          <a:p>
            <a:pPr>
              <a:buFont typeface="Wingdings" pitchFamily="2" charset="2"/>
              <a:buChar char="q"/>
            </a:pPr>
            <a:r>
              <a:rPr lang="en-US" sz="2800"/>
              <a:t> Parameter sharing</a:t>
            </a:r>
          </a:p>
          <a:p>
            <a:pPr>
              <a:buFont typeface="Wingdings" pitchFamily="2" charset="2"/>
              <a:buChar char="q"/>
            </a:pPr>
            <a:r>
              <a:rPr lang="en-US" sz="2800"/>
              <a:t> Equivariant representations</a:t>
            </a:r>
          </a:p>
          <a:p>
            <a:pPr marL="0" indent="0">
              <a:buNone/>
            </a:pPr>
            <a:endParaRPr lang="en-US" sz="2800">
              <a:solidFill>
                <a:srgbClr val="0070C0"/>
              </a:solidFill>
            </a:endParaRPr>
          </a:p>
        </p:txBody>
      </p:sp>
      <p:pic>
        <p:nvPicPr>
          <p:cNvPr id="4" name="Picture 3">
            <a:extLst>
              <a:ext uri="{FF2B5EF4-FFF2-40B4-BE49-F238E27FC236}">
                <a16:creationId xmlns:a16="http://schemas.microsoft.com/office/drawing/2014/main" id="{FCF0D626-4B04-A144-8A8A-2BDCEBAB6B85}"/>
              </a:ext>
            </a:extLst>
          </p:cNvPr>
          <p:cNvPicPr>
            <a:picLocks noChangeAspect="1"/>
          </p:cNvPicPr>
          <p:nvPr/>
        </p:nvPicPr>
        <p:blipFill>
          <a:blip r:embed="rId3"/>
          <a:stretch>
            <a:fillRect/>
          </a:stretch>
        </p:blipFill>
        <p:spPr>
          <a:xfrm>
            <a:off x="5468270" y="1113889"/>
            <a:ext cx="6381093" cy="4356043"/>
          </a:xfrm>
          <a:prstGeom prst="rect">
            <a:avLst/>
          </a:prstGeom>
        </p:spPr>
      </p:pic>
    </p:spTree>
    <p:extLst>
      <p:ext uri="{BB962C8B-B14F-4D97-AF65-F5344CB8AC3E}">
        <p14:creationId xmlns:p14="http://schemas.microsoft.com/office/powerpoint/2010/main" val="25199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EDE9-1E2A-8C48-B7C1-DE5F8D5E1DE7}"/>
              </a:ext>
            </a:extLst>
          </p:cNvPr>
          <p:cNvSpPr>
            <a:spLocks noGrp="1"/>
          </p:cNvSpPr>
          <p:nvPr>
            <p:ph type="title"/>
          </p:nvPr>
        </p:nvSpPr>
        <p:spPr/>
        <p:txBody>
          <a:bodyPr>
            <a:normAutofit fontScale="90000"/>
          </a:bodyPr>
          <a:lstStyle/>
          <a:p>
            <a:r>
              <a:rPr lang="en-US"/>
              <a:t>The Motivation </a:t>
            </a:r>
          </a:p>
        </p:txBody>
      </p:sp>
      <p:sp>
        <p:nvSpPr>
          <p:cNvPr id="3" name="Content Placeholder 2">
            <a:extLst>
              <a:ext uri="{FF2B5EF4-FFF2-40B4-BE49-F238E27FC236}">
                <a16:creationId xmlns:a16="http://schemas.microsoft.com/office/drawing/2014/main" id="{D000EFFE-7083-D245-A90A-7F7DA9F319CC}"/>
              </a:ext>
            </a:extLst>
          </p:cNvPr>
          <p:cNvSpPr>
            <a:spLocks noGrp="1"/>
          </p:cNvSpPr>
          <p:nvPr>
            <p:ph idx="1"/>
          </p:nvPr>
        </p:nvSpPr>
        <p:spPr>
          <a:xfrm>
            <a:off x="835572" y="1113889"/>
            <a:ext cx="10320108" cy="4755205"/>
          </a:xfrm>
        </p:spPr>
        <p:txBody>
          <a:bodyPr/>
          <a:lstStyle/>
          <a:p>
            <a:pPr>
              <a:buFont typeface="Wingdings" pitchFamily="2" charset="2"/>
              <a:buChar char="q"/>
            </a:pPr>
            <a:r>
              <a:rPr lang="en-US" sz="2800"/>
              <a:t>  </a:t>
            </a:r>
            <a:r>
              <a:rPr lang="en-US" sz="2800">
                <a:solidFill>
                  <a:srgbClr val="C00000"/>
                </a:solidFill>
              </a:rPr>
              <a:t>Spare interactions</a:t>
            </a:r>
          </a:p>
          <a:p>
            <a:pPr>
              <a:buFont typeface="Wingdings" pitchFamily="2" charset="2"/>
              <a:buChar char="q"/>
            </a:pPr>
            <a:r>
              <a:rPr lang="en-US" sz="2800"/>
              <a:t> Parameter sharing</a:t>
            </a:r>
          </a:p>
          <a:p>
            <a:pPr>
              <a:buFont typeface="Wingdings" pitchFamily="2" charset="2"/>
              <a:buChar char="q"/>
            </a:pPr>
            <a:r>
              <a:rPr lang="en-US" sz="2800"/>
              <a:t> Equivariant representations</a:t>
            </a:r>
          </a:p>
          <a:p>
            <a:pPr marL="0" indent="0">
              <a:buNone/>
            </a:pPr>
            <a:endParaRPr lang="en-US" sz="2800">
              <a:solidFill>
                <a:srgbClr val="0070C0"/>
              </a:solidFill>
            </a:endParaRPr>
          </a:p>
        </p:txBody>
      </p:sp>
      <p:pic>
        <p:nvPicPr>
          <p:cNvPr id="5" name="Picture 4">
            <a:extLst>
              <a:ext uri="{FF2B5EF4-FFF2-40B4-BE49-F238E27FC236}">
                <a16:creationId xmlns:a16="http://schemas.microsoft.com/office/drawing/2014/main" id="{37550B3F-3A0D-0243-B995-09D8D649AE83}"/>
              </a:ext>
            </a:extLst>
          </p:cNvPr>
          <p:cNvPicPr>
            <a:picLocks noChangeAspect="1"/>
          </p:cNvPicPr>
          <p:nvPr/>
        </p:nvPicPr>
        <p:blipFill>
          <a:blip r:embed="rId3"/>
          <a:stretch>
            <a:fillRect/>
          </a:stretch>
        </p:blipFill>
        <p:spPr>
          <a:xfrm>
            <a:off x="5297214" y="1206605"/>
            <a:ext cx="6621518" cy="4444790"/>
          </a:xfrm>
          <a:prstGeom prst="rect">
            <a:avLst/>
          </a:prstGeom>
        </p:spPr>
      </p:pic>
    </p:spTree>
    <p:extLst>
      <p:ext uri="{BB962C8B-B14F-4D97-AF65-F5344CB8AC3E}">
        <p14:creationId xmlns:p14="http://schemas.microsoft.com/office/powerpoint/2010/main" val="1584442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EDE9-1E2A-8C48-B7C1-DE5F8D5E1DE7}"/>
              </a:ext>
            </a:extLst>
          </p:cNvPr>
          <p:cNvSpPr>
            <a:spLocks noGrp="1"/>
          </p:cNvSpPr>
          <p:nvPr>
            <p:ph type="title"/>
          </p:nvPr>
        </p:nvSpPr>
        <p:spPr/>
        <p:txBody>
          <a:bodyPr>
            <a:normAutofit fontScale="90000"/>
          </a:bodyPr>
          <a:lstStyle/>
          <a:p>
            <a:r>
              <a:rPr lang="en-US"/>
              <a:t>The Motivation </a:t>
            </a:r>
          </a:p>
        </p:txBody>
      </p:sp>
      <p:sp>
        <p:nvSpPr>
          <p:cNvPr id="3" name="Content Placeholder 2">
            <a:extLst>
              <a:ext uri="{FF2B5EF4-FFF2-40B4-BE49-F238E27FC236}">
                <a16:creationId xmlns:a16="http://schemas.microsoft.com/office/drawing/2014/main" id="{D000EFFE-7083-D245-A90A-7F7DA9F319CC}"/>
              </a:ext>
            </a:extLst>
          </p:cNvPr>
          <p:cNvSpPr>
            <a:spLocks noGrp="1"/>
          </p:cNvSpPr>
          <p:nvPr>
            <p:ph idx="1"/>
          </p:nvPr>
        </p:nvSpPr>
        <p:spPr>
          <a:xfrm>
            <a:off x="835572" y="1113889"/>
            <a:ext cx="10320108" cy="4755205"/>
          </a:xfrm>
        </p:spPr>
        <p:txBody>
          <a:bodyPr/>
          <a:lstStyle/>
          <a:p>
            <a:pPr>
              <a:buFont typeface="Wingdings" pitchFamily="2" charset="2"/>
              <a:buChar char="q"/>
            </a:pPr>
            <a:r>
              <a:rPr lang="en-US" sz="2800"/>
              <a:t>  </a:t>
            </a:r>
            <a:r>
              <a:rPr lang="en-US" sz="2800">
                <a:solidFill>
                  <a:schemeClr val="tx1"/>
                </a:solidFill>
              </a:rPr>
              <a:t>Spare interactions</a:t>
            </a:r>
          </a:p>
          <a:p>
            <a:pPr>
              <a:buFont typeface="Wingdings" pitchFamily="2" charset="2"/>
              <a:buChar char="q"/>
            </a:pPr>
            <a:r>
              <a:rPr lang="en-US" sz="2800"/>
              <a:t> </a:t>
            </a:r>
            <a:r>
              <a:rPr lang="en-US" sz="2800" b="1">
                <a:solidFill>
                  <a:srgbClr val="C00000"/>
                </a:solidFill>
              </a:rPr>
              <a:t>Parameter sharing</a:t>
            </a:r>
          </a:p>
          <a:p>
            <a:pPr>
              <a:buFont typeface="Wingdings" pitchFamily="2" charset="2"/>
              <a:buChar char="q"/>
            </a:pPr>
            <a:r>
              <a:rPr lang="en-US" sz="2800"/>
              <a:t> Equivariant representations</a:t>
            </a:r>
          </a:p>
          <a:p>
            <a:pPr marL="0" indent="0">
              <a:buNone/>
            </a:pPr>
            <a:endParaRPr lang="en-US" sz="2800">
              <a:solidFill>
                <a:srgbClr val="0070C0"/>
              </a:solidFill>
            </a:endParaRPr>
          </a:p>
        </p:txBody>
      </p:sp>
      <p:pic>
        <p:nvPicPr>
          <p:cNvPr id="4" name="Picture 3">
            <a:extLst>
              <a:ext uri="{FF2B5EF4-FFF2-40B4-BE49-F238E27FC236}">
                <a16:creationId xmlns:a16="http://schemas.microsoft.com/office/drawing/2014/main" id="{D2618097-870B-8A48-BF89-460E46160A6F}"/>
              </a:ext>
            </a:extLst>
          </p:cNvPr>
          <p:cNvPicPr>
            <a:picLocks noChangeAspect="1"/>
          </p:cNvPicPr>
          <p:nvPr/>
        </p:nvPicPr>
        <p:blipFill>
          <a:blip r:embed="rId3"/>
          <a:stretch>
            <a:fillRect/>
          </a:stretch>
        </p:blipFill>
        <p:spPr>
          <a:xfrm>
            <a:off x="5476301" y="1355835"/>
            <a:ext cx="5893729" cy="3389586"/>
          </a:xfrm>
          <a:prstGeom prst="rect">
            <a:avLst/>
          </a:prstGeom>
        </p:spPr>
      </p:pic>
      <p:sp>
        <p:nvSpPr>
          <p:cNvPr id="6" name="TextBox 5">
            <a:extLst>
              <a:ext uri="{FF2B5EF4-FFF2-40B4-BE49-F238E27FC236}">
                <a16:creationId xmlns:a16="http://schemas.microsoft.com/office/drawing/2014/main" id="{9EC2BC59-4F54-064E-BD24-13B0626AB86E}"/>
              </a:ext>
            </a:extLst>
          </p:cNvPr>
          <p:cNvSpPr txBox="1"/>
          <p:nvPr/>
        </p:nvSpPr>
        <p:spPr>
          <a:xfrm>
            <a:off x="1213945" y="5281448"/>
            <a:ext cx="9601200" cy="1200329"/>
          </a:xfrm>
          <a:prstGeom prst="rect">
            <a:avLst/>
          </a:prstGeom>
          <a:noFill/>
        </p:spPr>
        <p:txBody>
          <a:bodyPr wrap="square" rtlCol="0">
            <a:spAutoFit/>
          </a:bodyPr>
          <a:lstStyle/>
          <a:p>
            <a:pPr marL="285750" indent="-285750">
              <a:buFont typeface="Wingdings" pitchFamily="2" charset="2"/>
              <a:buChar char="Ø"/>
            </a:pPr>
            <a:r>
              <a:rPr lang="en-US"/>
              <a:t>Using the same parameter for more than one function</a:t>
            </a:r>
          </a:p>
          <a:p>
            <a:pPr marL="285750" indent="-285750">
              <a:buFont typeface="Wingdings" pitchFamily="2" charset="2"/>
              <a:buChar char="Ø"/>
            </a:pPr>
            <a:r>
              <a:rPr lang="en-US"/>
              <a:t>Learn a set of parameters for every location</a:t>
            </a:r>
          </a:p>
          <a:p>
            <a:pPr marL="285750" indent="-285750">
              <a:buFont typeface="Wingdings" pitchFamily="2" charset="2"/>
              <a:buChar char="Ø"/>
            </a:pPr>
            <a:r>
              <a:rPr lang="en-US"/>
              <a:t>Does not reduce the runtime of forward propagation but the storage requirement </a:t>
            </a:r>
          </a:p>
          <a:p>
            <a:endParaRPr lang="en-US"/>
          </a:p>
        </p:txBody>
      </p:sp>
    </p:spTree>
    <p:extLst>
      <p:ext uri="{BB962C8B-B14F-4D97-AF65-F5344CB8AC3E}">
        <p14:creationId xmlns:p14="http://schemas.microsoft.com/office/powerpoint/2010/main" val="2061290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EDE9-1E2A-8C48-B7C1-DE5F8D5E1DE7}"/>
              </a:ext>
            </a:extLst>
          </p:cNvPr>
          <p:cNvSpPr>
            <a:spLocks noGrp="1"/>
          </p:cNvSpPr>
          <p:nvPr>
            <p:ph type="title"/>
          </p:nvPr>
        </p:nvSpPr>
        <p:spPr/>
        <p:txBody>
          <a:bodyPr>
            <a:normAutofit fontScale="90000"/>
          </a:bodyPr>
          <a:lstStyle/>
          <a:p>
            <a:r>
              <a:rPr lang="en-US"/>
              <a:t>The Motivation </a:t>
            </a:r>
          </a:p>
        </p:txBody>
      </p:sp>
      <p:sp>
        <p:nvSpPr>
          <p:cNvPr id="3" name="Content Placeholder 2">
            <a:extLst>
              <a:ext uri="{FF2B5EF4-FFF2-40B4-BE49-F238E27FC236}">
                <a16:creationId xmlns:a16="http://schemas.microsoft.com/office/drawing/2014/main" id="{D000EFFE-7083-D245-A90A-7F7DA9F319CC}"/>
              </a:ext>
            </a:extLst>
          </p:cNvPr>
          <p:cNvSpPr>
            <a:spLocks noGrp="1"/>
          </p:cNvSpPr>
          <p:nvPr>
            <p:ph idx="1"/>
          </p:nvPr>
        </p:nvSpPr>
        <p:spPr>
          <a:xfrm>
            <a:off x="835572" y="1113889"/>
            <a:ext cx="10320108" cy="4755205"/>
          </a:xfrm>
        </p:spPr>
        <p:txBody>
          <a:bodyPr/>
          <a:lstStyle/>
          <a:p>
            <a:pPr>
              <a:buFont typeface="Wingdings" pitchFamily="2" charset="2"/>
              <a:buChar char="q"/>
            </a:pPr>
            <a:r>
              <a:rPr lang="en-US" sz="2800"/>
              <a:t>  </a:t>
            </a:r>
            <a:r>
              <a:rPr lang="en-US" sz="2800">
                <a:solidFill>
                  <a:schemeClr val="tx1"/>
                </a:solidFill>
              </a:rPr>
              <a:t>Spare interactions</a:t>
            </a:r>
          </a:p>
          <a:p>
            <a:pPr>
              <a:buFont typeface="Wingdings" pitchFamily="2" charset="2"/>
              <a:buChar char="q"/>
            </a:pPr>
            <a:r>
              <a:rPr lang="en-US" sz="2800"/>
              <a:t> </a:t>
            </a:r>
            <a:r>
              <a:rPr lang="en-US" sz="2800">
                <a:solidFill>
                  <a:schemeClr val="tx1"/>
                </a:solidFill>
              </a:rPr>
              <a:t>Parameter sharing</a:t>
            </a:r>
          </a:p>
          <a:p>
            <a:pPr>
              <a:buFont typeface="Wingdings" pitchFamily="2" charset="2"/>
              <a:buChar char="q"/>
            </a:pPr>
            <a:r>
              <a:rPr lang="en-US" sz="2800"/>
              <a:t> </a:t>
            </a:r>
            <a:r>
              <a:rPr lang="en-US" sz="2800">
                <a:solidFill>
                  <a:srgbClr val="C00000"/>
                </a:solidFill>
              </a:rPr>
              <a:t>Equivariant representations</a:t>
            </a:r>
          </a:p>
          <a:p>
            <a:pPr lvl="1">
              <a:buFont typeface="Wingdings" pitchFamily="2" charset="2"/>
              <a:buChar char="Ø"/>
            </a:pPr>
            <a:r>
              <a:rPr lang="en-US" sz="2200"/>
              <a:t> A function is equivariant means that if the input change, the output changes in the same way </a:t>
            </a:r>
          </a:p>
          <a:p>
            <a:pPr lvl="1">
              <a:buFont typeface="Wingdings" pitchFamily="2" charset="2"/>
              <a:buChar char="Ø"/>
            </a:pPr>
            <a:r>
              <a:rPr lang="en-US" sz="2200"/>
              <a:t> Function f is equivariant to function g if f(g(x)) = g(f(x))</a:t>
            </a:r>
          </a:p>
          <a:p>
            <a:pPr lvl="1">
              <a:buFont typeface="Wingdings" pitchFamily="2" charset="2"/>
              <a:buChar char="Ø"/>
            </a:pPr>
            <a:r>
              <a:rPr lang="en-US" sz="2200"/>
              <a:t> Convolution is not naturally equivariant to transformations (except translation) </a:t>
            </a:r>
          </a:p>
          <a:p>
            <a:pPr marL="0" indent="0">
              <a:buNone/>
            </a:pPr>
            <a:endParaRPr lang="en-US" sz="2800">
              <a:solidFill>
                <a:srgbClr val="0070C0"/>
              </a:solidFill>
            </a:endParaRPr>
          </a:p>
        </p:txBody>
      </p:sp>
    </p:spTree>
    <p:extLst>
      <p:ext uri="{BB962C8B-B14F-4D97-AF65-F5344CB8AC3E}">
        <p14:creationId xmlns:p14="http://schemas.microsoft.com/office/powerpoint/2010/main" val="325222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9E6B1-A882-EA4F-B0C8-4BD7DDB71022}"/>
              </a:ext>
            </a:extLst>
          </p:cNvPr>
          <p:cNvSpPr>
            <a:spLocks noGrp="1"/>
          </p:cNvSpPr>
          <p:nvPr>
            <p:ph type="title"/>
          </p:nvPr>
        </p:nvSpPr>
        <p:spPr/>
        <p:txBody>
          <a:bodyPr>
            <a:normAutofit fontScale="90000"/>
          </a:bodyPr>
          <a:lstStyle/>
          <a:p>
            <a:r>
              <a:rPr lang="en-US"/>
              <a:t>The Motivation </a:t>
            </a:r>
          </a:p>
        </p:txBody>
      </p:sp>
      <p:pic>
        <p:nvPicPr>
          <p:cNvPr id="4" name="Content Placeholder 3">
            <a:extLst>
              <a:ext uri="{FF2B5EF4-FFF2-40B4-BE49-F238E27FC236}">
                <a16:creationId xmlns:a16="http://schemas.microsoft.com/office/drawing/2014/main" id="{1472C7EC-937A-E84A-9EA6-0E5A2F7CBF43}"/>
              </a:ext>
            </a:extLst>
          </p:cNvPr>
          <p:cNvPicPr>
            <a:picLocks noGrp="1" noChangeAspect="1"/>
          </p:cNvPicPr>
          <p:nvPr>
            <p:ph idx="1"/>
          </p:nvPr>
        </p:nvPicPr>
        <p:blipFill>
          <a:blip r:embed="rId2"/>
          <a:stretch>
            <a:fillRect/>
          </a:stretch>
        </p:blipFill>
        <p:spPr>
          <a:xfrm>
            <a:off x="1775170" y="1114425"/>
            <a:ext cx="8701985" cy="4754563"/>
          </a:xfrm>
          <a:prstGeom prst="rect">
            <a:avLst/>
          </a:prstGeom>
        </p:spPr>
      </p:pic>
    </p:spTree>
    <p:extLst>
      <p:ext uri="{BB962C8B-B14F-4D97-AF65-F5344CB8AC3E}">
        <p14:creationId xmlns:p14="http://schemas.microsoft.com/office/powerpoint/2010/main" val="129674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BFAC-198E-A74B-A6E1-29B52B6AA9CE}"/>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1B1AEBE8-5701-0940-8D65-0F2B9AA88738}"/>
              </a:ext>
            </a:extLst>
          </p:cNvPr>
          <p:cNvSpPr>
            <a:spLocks noGrp="1"/>
          </p:cNvSpPr>
          <p:nvPr>
            <p:ph idx="1"/>
          </p:nvPr>
        </p:nvSpPr>
        <p:spPr/>
        <p:txBody>
          <a:bodyPr/>
          <a:lstStyle/>
          <a:p>
            <a:r>
              <a:rPr lang="en-US"/>
              <a:t>A closer look at spatial dimensions: 7x7 input (spatially) assume 3x3 filter</a:t>
            </a:r>
          </a:p>
          <a:p>
            <a:endParaRPr lang="en-US"/>
          </a:p>
        </p:txBody>
      </p:sp>
      <p:pic>
        <p:nvPicPr>
          <p:cNvPr id="4" name="Picture 3">
            <a:extLst>
              <a:ext uri="{FF2B5EF4-FFF2-40B4-BE49-F238E27FC236}">
                <a16:creationId xmlns:a16="http://schemas.microsoft.com/office/drawing/2014/main" id="{13633D50-FC76-D144-8204-57B909C7CB7C}"/>
              </a:ext>
            </a:extLst>
          </p:cNvPr>
          <p:cNvPicPr>
            <a:picLocks noChangeAspect="1"/>
          </p:cNvPicPr>
          <p:nvPr/>
        </p:nvPicPr>
        <p:blipFill>
          <a:blip r:embed="rId2"/>
          <a:stretch>
            <a:fillRect/>
          </a:stretch>
        </p:blipFill>
        <p:spPr>
          <a:xfrm>
            <a:off x="1216572" y="1458310"/>
            <a:ext cx="2057400" cy="2254250"/>
          </a:xfrm>
          <a:prstGeom prst="rect">
            <a:avLst/>
          </a:prstGeom>
        </p:spPr>
      </p:pic>
      <p:pic>
        <p:nvPicPr>
          <p:cNvPr id="5" name="Picture 4">
            <a:extLst>
              <a:ext uri="{FF2B5EF4-FFF2-40B4-BE49-F238E27FC236}">
                <a16:creationId xmlns:a16="http://schemas.microsoft.com/office/drawing/2014/main" id="{6784FCF4-FC7D-3F44-A14E-AF5AB148A311}"/>
              </a:ext>
            </a:extLst>
          </p:cNvPr>
          <p:cNvPicPr>
            <a:picLocks noChangeAspect="1"/>
          </p:cNvPicPr>
          <p:nvPr/>
        </p:nvPicPr>
        <p:blipFill>
          <a:blip r:embed="rId3"/>
          <a:stretch>
            <a:fillRect/>
          </a:stretch>
        </p:blipFill>
        <p:spPr>
          <a:xfrm>
            <a:off x="5216942" y="2963916"/>
            <a:ext cx="5247858" cy="2776483"/>
          </a:xfrm>
          <a:prstGeom prst="rect">
            <a:avLst/>
          </a:prstGeom>
        </p:spPr>
      </p:pic>
      <p:cxnSp>
        <p:nvCxnSpPr>
          <p:cNvPr id="7" name="Straight Arrow Connector 6">
            <a:extLst>
              <a:ext uri="{FF2B5EF4-FFF2-40B4-BE49-F238E27FC236}">
                <a16:creationId xmlns:a16="http://schemas.microsoft.com/office/drawing/2014/main" id="{A4352674-E11F-6745-97ED-1B00E5AE9BCD}"/>
              </a:ext>
            </a:extLst>
          </p:cNvPr>
          <p:cNvCxnSpPr/>
          <p:nvPr/>
        </p:nvCxnSpPr>
        <p:spPr>
          <a:xfrm>
            <a:off x="3273972" y="2238703"/>
            <a:ext cx="15187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426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3237-5B2C-2B4B-83C3-8D2BA3F33BA0}"/>
              </a:ext>
            </a:extLst>
          </p:cNvPr>
          <p:cNvSpPr>
            <a:spLocks noGrp="1"/>
          </p:cNvSpPr>
          <p:nvPr>
            <p:ph type="title"/>
          </p:nvPr>
        </p:nvSpPr>
        <p:spPr/>
        <p:txBody>
          <a:bodyPr>
            <a:normAutofit fontScale="90000"/>
          </a:bodyPr>
          <a:lstStyle/>
          <a:p>
            <a:endParaRPr lang="en-US"/>
          </a:p>
        </p:txBody>
      </p:sp>
      <p:pic>
        <p:nvPicPr>
          <p:cNvPr id="4" name="Content Placeholder 3">
            <a:extLst>
              <a:ext uri="{FF2B5EF4-FFF2-40B4-BE49-F238E27FC236}">
                <a16:creationId xmlns:a16="http://schemas.microsoft.com/office/drawing/2014/main" id="{6A0E627B-AFA9-384D-AC64-9ABDBD1FF7FE}"/>
              </a:ext>
            </a:extLst>
          </p:cNvPr>
          <p:cNvPicPr>
            <a:picLocks noGrp="1" noChangeAspect="1"/>
          </p:cNvPicPr>
          <p:nvPr>
            <p:ph idx="1"/>
          </p:nvPr>
        </p:nvPicPr>
        <p:blipFill>
          <a:blip r:embed="rId2"/>
          <a:stretch>
            <a:fillRect/>
          </a:stretch>
        </p:blipFill>
        <p:spPr>
          <a:xfrm>
            <a:off x="1215516" y="1114425"/>
            <a:ext cx="9821294" cy="4754563"/>
          </a:xfrm>
          <a:prstGeom prst="rect">
            <a:avLst/>
          </a:prstGeom>
        </p:spPr>
      </p:pic>
    </p:spTree>
    <p:extLst>
      <p:ext uri="{BB962C8B-B14F-4D97-AF65-F5344CB8AC3E}">
        <p14:creationId xmlns:p14="http://schemas.microsoft.com/office/powerpoint/2010/main" val="128306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C181-422D-B04D-BFCE-E8F27C37CA2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ABBF916C-6F61-0A4D-B640-87207393B5FB}"/>
              </a:ext>
            </a:extLst>
          </p:cNvPr>
          <p:cNvSpPr>
            <a:spLocks noGrp="1"/>
          </p:cNvSpPr>
          <p:nvPr>
            <p:ph idx="1"/>
          </p:nvPr>
        </p:nvSpPr>
        <p:spPr/>
        <p:txBody>
          <a:bodyPr/>
          <a:lstStyle/>
          <a:p>
            <a:r>
              <a:rPr lang="en-US" sz="2800"/>
              <a:t>• Input volume: 32x32x3</a:t>
            </a:r>
            <a:br>
              <a:rPr lang="en-US" sz="2800"/>
            </a:br>
            <a:r>
              <a:rPr lang="en-US" sz="2800"/>
              <a:t>• 10 5x5 filters with stride 1, pad 2 • </a:t>
            </a:r>
          </a:p>
          <a:p>
            <a:r>
              <a:rPr lang="en-US" sz="2800" i="1">
                <a:solidFill>
                  <a:srgbClr val="C00000"/>
                </a:solidFill>
              </a:rPr>
              <a:t>Output volume size: ? </a:t>
            </a:r>
          </a:p>
          <a:p>
            <a:pPr lvl="1"/>
            <a:r>
              <a:rPr lang="en-US" sz="2600"/>
              <a:t>(32+2*2-5)/1+1 = 32 spatially, so 32x32x10</a:t>
            </a:r>
            <a:endParaRPr lang="en-US" sz="2600" i="1">
              <a:solidFill>
                <a:srgbClr val="C00000"/>
              </a:solidFill>
            </a:endParaRPr>
          </a:p>
          <a:p>
            <a:r>
              <a:rPr lang="en-US" sz="2800" i="1">
                <a:solidFill>
                  <a:srgbClr val="C00000"/>
                </a:solidFill>
              </a:rPr>
              <a:t>Number of parameters in this layer? </a:t>
            </a:r>
          </a:p>
          <a:p>
            <a:pPr lvl="1"/>
            <a:r>
              <a:rPr lang="en-US" sz="2600"/>
              <a:t>each filter has 5*5*3 + 1 = 76 params (+1 for bias) =&gt; 76*10 = 760</a:t>
            </a:r>
            <a:endParaRPr lang="en-US" sz="2600" i="1">
              <a:solidFill>
                <a:srgbClr val="C00000"/>
              </a:solidFill>
            </a:endParaRPr>
          </a:p>
          <a:p>
            <a:endParaRPr lang="en-US"/>
          </a:p>
        </p:txBody>
      </p:sp>
    </p:spTree>
    <p:extLst>
      <p:ext uri="{BB962C8B-B14F-4D97-AF65-F5344CB8AC3E}">
        <p14:creationId xmlns:p14="http://schemas.microsoft.com/office/powerpoint/2010/main" val="388934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AC4F2-72FA-8648-BEAD-6808DCF4B744}"/>
              </a:ext>
            </a:extLst>
          </p:cNvPr>
          <p:cNvSpPr>
            <a:spLocks noGrp="1"/>
          </p:cNvSpPr>
          <p:nvPr>
            <p:ph type="title"/>
          </p:nvPr>
        </p:nvSpPr>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B4525280-6F0C-4243-ABA7-83A9695CB40F}"/>
              </a:ext>
            </a:extLst>
          </p:cNvPr>
          <p:cNvSpPr>
            <a:spLocks noGrp="1"/>
          </p:cNvSpPr>
          <p:nvPr>
            <p:ph idx="1"/>
          </p:nvPr>
        </p:nvSpPr>
        <p:spPr>
          <a:xfrm>
            <a:off x="1097280" y="1113889"/>
            <a:ext cx="10058400" cy="5138630"/>
          </a:xfrm>
          <a:ln>
            <a:solidFill>
              <a:schemeClr val="accent1"/>
            </a:solidFill>
          </a:ln>
        </p:spPr>
        <p:txBody>
          <a:bodyPr>
            <a:normAutofit/>
          </a:bodyPr>
          <a:lstStyle/>
          <a:p>
            <a:pPr>
              <a:buClrTx/>
              <a:buFont typeface="Wingdings" pitchFamily="2" charset="2"/>
              <a:buChar char="q"/>
            </a:pPr>
            <a:r>
              <a:rPr lang="en-US" b="1">
                <a:solidFill>
                  <a:srgbClr val="0070C0"/>
                </a:solidFill>
              </a:rPr>
              <a:t> Neural network topology: </a:t>
            </a:r>
          </a:p>
          <a:p>
            <a:pPr>
              <a:buClrTx/>
              <a:buNone/>
            </a:pPr>
            <a:r>
              <a:rPr lang="en-US"/>
              <a:t>Multi-Layer Perceptron (MLP), </a:t>
            </a:r>
            <a:r>
              <a:rPr lang="en-US" b="1"/>
              <a:t>Convolutional Neural Network (CNN), Recurrent Neural Network (RNN</a:t>
            </a:r>
            <a:r>
              <a:rPr lang="en-US"/>
              <a:t>), Long Short-Term Memory (</a:t>
            </a:r>
            <a:r>
              <a:rPr lang="en-US" b="1"/>
              <a:t>LSTM</a:t>
            </a:r>
            <a:r>
              <a:rPr lang="en-US"/>
              <a:t>), Spiking Neural Network (SNN)...</a:t>
            </a:r>
            <a:br>
              <a:rPr lang="en-US"/>
            </a:br>
            <a:endParaRPr lang="en-US"/>
          </a:p>
          <a:p>
            <a:pPr>
              <a:lnSpc>
                <a:spcPct val="90000"/>
              </a:lnSpc>
              <a:buClrTx/>
              <a:buFontTx/>
              <a:buNone/>
            </a:pPr>
            <a:endParaRPr lang="en-US" dirty="0">
              <a:latin typeface="Palatino Linotype" charset="0"/>
            </a:endParaRPr>
          </a:p>
          <a:p>
            <a:pPr>
              <a:lnSpc>
                <a:spcPct val="100000"/>
              </a:lnSpc>
              <a:buClrTx/>
              <a:buFontTx/>
              <a:buNone/>
            </a:pPr>
            <a:r>
              <a:rPr lang="en-US" dirty="0">
                <a:latin typeface="Palatino Linotype" charset="0"/>
              </a:rPr>
              <a:t>	</a:t>
            </a:r>
          </a:p>
        </p:txBody>
      </p:sp>
      <p:sp>
        <p:nvSpPr>
          <p:cNvPr id="4" name="Slide Number Placeholder 3">
            <a:extLst>
              <a:ext uri="{FF2B5EF4-FFF2-40B4-BE49-F238E27FC236}">
                <a16:creationId xmlns:a16="http://schemas.microsoft.com/office/drawing/2014/main" id="{30F5358A-313B-D940-BF1E-5D43CD806CDD}"/>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2555737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851F-D060-DA4D-94E1-A50E3B60125A}"/>
              </a:ext>
            </a:extLst>
          </p:cNvPr>
          <p:cNvSpPr>
            <a:spLocks noGrp="1"/>
          </p:cNvSpPr>
          <p:nvPr>
            <p:ph type="title"/>
          </p:nvPr>
        </p:nvSpPr>
        <p:spPr/>
        <p:txBody>
          <a:bodyPr>
            <a:normAutofit fontScale="90000"/>
          </a:bodyPr>
          <a:lstStyle/>
          <a:p>
            <a:r>
              <a:rPr lang="en-US"/>
              <a:t>Thực hiện phép tính convolution trên ảnh</a:t>
            </a:r>
          </a:p>
        </p:txBody>
      </p:sp>
      <p:sp>
        <p:nvSpPr>
          <p:cNvPr id="3" name="Content Placeholder 2">
            <a:extLst>
              <a:ext uri="{FF2B5EF4-FFF2-40B4-BE49-F238E27FC236}">
                <a16:creationId xmlns:a16="http://schemas.microsoft.com/office/drawing/2014/main" id="{F3F081DB-0EF0-EB42-B70F-3BB8EFBE8CE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772F7CD-1B46-294C-ACE0-9D3EF9F9E55A}"/>
              </a:ext>
            </a:extLst>
          </p:cNvPr>
          <p:cNvPicPr>
            <a:picLocks noChangeAspect="1"/>
          </p:cNvPicPr>
          <p:nvPr/>
        </p:nvPicPr>
        <p:blipFill>
          <a:blip r:embed="rId3"/>
          <a:stretch>
            <a:fillRect/>
          </a:stretch>
        </p:blipFill>
        <p:spPr>
          <a:xfrm>
            <a:off x="2159876" y="1459078"/>
            <a:ext cx="7441324" cy="4182024"/>
          </a:xfrm>
          <a:prstGeom prst="rect">
            <a:avLst/>
          </a:prstGeom>
        </p:spPr>
      </p:pic>
    </p:spTree>
    <p:extLst>
      <p:ext uri="{BB962C8B-B14F-4D97-AF65-F5344CB8AC3E}">
        <p14:creationId xmlns:p14="http://schemas.microsoft.com/office/powerpoint/2010/main" val="2093699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CBBA-644B-C24B-97C7-97A131706744}"/>
              </a:ext>
            </a:extLst>
          </p:cNvPr>
          <p:cNvSpPr>
            <a:spLocks noGrp="1"/>
          </p:cNvSpPr>
          <p:nvPr>
            <p:ph type="title"/>
          </p:nvPr>
        </p:nvSpPr>
        <p:spPr/>
        <p:txBody>
          <a:bodyPr>
            <a:normAutofit fontScale="90000"/>
          </a:bodyPr>
          <a:lstStyle/>
          <a:p>
            <a:r>
              <a:rPr lang="en-US"/>
              <a:t>Example</a:t>
            </a:r>
          </a:p>
        </p:txBody>
      </p:sp>
      <p:pic>
        <p:nvPicPr>
          <p:cNvPr id="4" name="Content Placeholder 3">
            <a:extLst>
              <a:ext uri="{FF2B5EF4-FFF2-40B4-BE49-F238E27FC236}">
                <a16:creationId xmlns:a16="http://schemas.microsoft.com/office/drawing/2014/main" id="{1C3D39ED-7540-6B46-B259-D20231731894}"/>
              </a:ext>
            </a:extLst>
          </p:cNvPr>
          <p:cNvPicPr>
            <a:picLocks noGrp="1" noChangeAspect="1"/>
          </p:cNvPicPr>
          <p:nvPr>
            <p:ph idx="1"/>
          </p:nvPr>
        </p:nvPicPr>
        <p:blipFill>
          <a:blip r:embed="rId2"/>
          <a:stretch>
            <a:fillRect/>
          </a:stretch>
        </p:blipFill>
        <p:spPr>
          <a:xfrm>
            <a:off x="1140183" y="1114425"/>
            <a:ext cx="9971959" cy="4754563"/>
          </a:xfrm>
          <a:prstGeom prst="rect">
            <a:avLst/>
          </a:prstGeom>
        </p:spPr>
      </p:pic>
    </p:spTree>
    <p:extLst>
      <p:ext uri="{BB962C8B-B14F-4D97-AF65-F5344CB8AC3E}">
        <p14:creationId xmlns:p14="http://schemas.microsoft.com/office/powerpoint/2010/main" val="2320933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67E6-292A-A142-9043-F2D962E65EEA}"/>
              </a:ext>
            </a:extLst>
          </p:cNvPr>
          <p:cNvSpPr>
            <a:spLocks noGrp="1"/>
          </p:cNvSpPr>
          <p:nvPr>
            <p:ph type="title"/>
          </p:nvPr>
        </p:nvSpPr>
        <p:spPr/>
        <p:txBody>
          <a:bodyPr>
            <a:normAutofit fontScale="90000"/>
          </a:bodyPr>
          <a:lstStyle/>
          <a:p>
            <a:r>
              <a:rPr lang="en-US"/>
              <a:t>POOLING</a:t>
            </a:r>
          </a:p>
        </p:txBody>
      </p:sp>
      <p:sp>
        <p:nvSpPr>
          <p:cNvPr id="3" name="Content Placeholder 2">
            <a:extLst>
              <a:ext uri="{FF2B5EF4-FFF2-40B4-BE49-F238E27FC236}">
                <a16:creationId xmlns:a16="http://schemas.microsoft.com/office/drawing/2014/main" id="{DB5C85B1-66E3-D246-A387-179FADDAEDA3}"/>
              </a:ext>
            </a:extLst>
          </p:cNvPr>
          <p:cNvSpPr>
            <a:spLocks noGrp="1"/>
          </p:cNvSpPr>
          <p:nvPr>
            <p:ph idx="1"/>
          </p:nvPr>
        </p:nvSpPr>
        <p:spPr/>
        <p:txBody>
          <a:bodyPr/>
          <a:lstStyle/>
          <a:p>
            <a:r>
              <a:rPr lang="en-US"/>
              <a:t>Pooling layer - makes the representations smaller and more manageable - operates over each activation map independently:</a:t>
            </a:r>
          </a:p>
          <a:p>
            <a:endParaRPr lang="en-US"/>
          </a:p>
          <a:p>
            <a:endParaRPr lang="en-US"/>
          </a:p>
        </p:txBody>
      </p:sp>
      <p:pic>
        <p:nvPicPr>
          <p:cNvPr id="4" name="Picture 3">
            <a:extLst>
              <a:ext uri="{FF2B5EF4-FFF2-40B4-BE49-F238E27FC236}">
                <a16:creationId xmlns:a16="http://schemas.microsoft.com/office/drawing/2014/main" id="{9B223E33-CC22-A647-AE52-06E282C42990}"/>
              </a:ext>
            </a:extLst>
          </p:cNvPr>
          <p:cNvPicPr>
            <a:picLocks noChangeAspect="1"/>
          </p:cNvPicPr>
          <p:nvPr/>
        </p:nvPicPr>
        <p:blipFill>
          <a:blip r:embed="rId3"/>
          <a:stretch>
            <a:fillRect/>
          </a:stretch>
        </p:blipFill>
        <p:spPr>
          <a:xfrm>
            <a:off x="3247697" y="1818421"/>
            <a:ext cx="4887310" cy="3860405"/>
          </a:xfrm>
          <a:prstGeom prst="rect">
            <a:avLst/>
          </a:prstGeom>
        </p:spPr>
      </p:pic>
    </p:spTree>
    <p:extLst>
      <p:ext uri="{BB962C8B-B14F-4D97-AF65-F5344CB8AC3E}">
        <p14:creationId xmlns:p14="http://schemas.microsoft.com/office/powerpoint/2010/main" val="894113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B659F-B979-D042-85A6-DB45F7BDF16A}"/>
              </a:ext>
            </a:extLst>
          </p:cNvPr>
          <p:cNvSpPr>
            <a:spLocks noGrp="1"/>
          </p:cNvSpPr>
          <p:nvPr>
            <p:ph type="title"/>
          </p:nvPr>
        </p:nvSpPr>
        <p:spPr/>
        <p:txBody>
          <a:bodyPr>
            <a:normAutofit fontScale="90000"/>
          </a:bodyPr>
          <a:lstStyle/>
          <a:p>
            <a:r>
              <a:rPr lang="en-US"/>
              <a:t>MAX POOLING</a:t>
            </a:r>
          </a:p>
        </p:txBody>
      </p:sp>
      <p:pic>
        <p:nvPicPr>
          <p:cNvPr id="4" name="Content Placeholder 3">
            <a:extLst>
              <a:ext uri="{FF2B5EF4-FFF2-40B4-BE49-F238E27FC236}">
                <a16:creationId xmlns:a16="http://schemas.microsoft.com/office/drawing/2014/main" id="{783D30CE-531A-544F-8011-A5E195E01846}"/>
              </a:ext>
            </a:extLst>
          </p:cNvPr>
          <p:cNvPicPr>
            <a:picLocks noGrp="1" noChangeAspect="1"/>
          </p:cNvPicPr>
          <p:nvPr>
            <p:ph idx="1"/>
          </p:nvPr>
        </p:nvPicPr>
        <p:blipFill>
          <a:blip r:embed="rId3"/>
          <a:stretch>
            <a:fillRect/>
          </a:stretch>
        </p:blipFill>
        <p:spPr>
          <a:xfrm>
            <a:off x="1096963" y="1120362"/>
            <a:ext cx="10058400" cy="4742688"/>
          </a:xfrm>
          <a:prstGeom prst="rect">
            <a:avLst/>
          </a:prstGeom>
        </p:spPr>
      </p:pic>
    </p:spTree>
    <p:extLst>
      <p:ext uri="{BB962C8B-B14F-4D97-AF65-F5344CB8AC3E}">
        <p14:creationId xmlns:p14="http://schemas.microsoft.com/office/powerpoint/2010/main" val="3320895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6915-1658-994F-A330-FF1550DB717B}"/>
              </a:ext>
            </a:extLst>
          </p:cNvPr>
          <p:cNvSpPr>
            <a:spLocks noGrp="1"/>
          </p:cNvSpPr>
          <p:nvPr>
            <p:ph type="title"/>
          </p:nvPr>
        </p:nvSpPr>
        <p:spPr/>
        <p:txBody>
          <a:bodyPr>
            <a:normAutofit fontScale="90000"/>
          </a:bodyPr>
          <a:lstStyle/>
          <a:p>
            <a:r>
              <a:rPr lang="en-US"/>
              <a:t>Variants of the Basic Convolution Function </a:t>
            </a:r>
          </a:p>
        </p:txBody>
      </p:sp>
      <p:pic>
        <p:nvPicPr>
          <p:cNvPr id="4" name="Content Placeholder 3">
            <a:extLst>
              <a:ext uri="{FF2B5EF4-FFF2-40B4-BE49-F238E27FC236}">
                <a16:creationId xmlns:a16="http://schemas.microsoft.com/office/drawing/2014/main" id="{013505B9-4B22-4E4D-864F-7E1DC033C862}"/>
              </a:ext>
            </a:extLst>
          </p:cNvPr>
          <p:cNvPicPr>
            <a:picLocks noGrp="1" noChangeAspect="1"/>
          </p:cNvPicPr>
          <p:nvPr>
            <p:ph idx="1"/>
          </p:nvPr>
        </p:nvPicPr>
        <p:blipFill>
          <a:blip r:embed="rId3"/>
          <a:stretch>
            <a:fillRect/>
          </a:stretch>
        </p:blipFill>
        <p:spPr>
          <a:xfrm>
            <a:off x="2270234" y="1311695"/>
            <a:ext cx="6999890" cy="4853698"/>
          </a:xfrm>
          <a:prstGeom prst="rect">
            <a:avLst/>
          </a:prstGeom>
        </p:spPr>
      </p:pic>
    </p:spTree>
    <p:extLst>
      <p:ext uri="{BB962C8B-B14F-4D97-AF65-F5344CB8AC3E}">
        <p14:creationId xmlns:p14="http://schemas.microsoft.com/office/powerpoint/2010/main" val="435749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B0D1-5DD9-784B-9F3F-25D6FA6A59AB}"/>
              </a:ext>
            </a:extLst>
          </p:cNvPr>
          <p:cNvSpPr>
            <a:spLocks noGrp="1"/>
          </p:cNvSpPr>
          <p:nvPr>
            <p:ph type="title"/>
          </p:nvPr>
        </p:nvSpPr>
        <p:spPr/>
        <p:txBody>
          <a:bodyPr>
            <a:normAutofit fontScale="90000"/>
          </a:bodyPr>
          <a:lstStyle/>
          <a:p>
            <a:r>
              <a:rPr lang="en-US"/>
              <a:t>Fully Connected Layer (FC layer)</a:t>
            </a:r>
          </a:p>
        </p:txBody>
      </p:sp>
      <p:sp>
        <p:nvSpPr>
          <p:cNvPr id="3" name="Content Placeholder 2">
            <a:extLst>
              <a:ext uri="{FF2B5EF4-FFF2-40B4-BE49-F238E27FC236}">
                <a16:creationId xmlns:a16="http://schemas.microsoft.com/office/drawing/2014/main" id="{118B3E36-A544-BD4E-BBF1-2B0416494006}"/>
              </a:ext>
            </a:extLst>
          </p:cNvPr>
          <p:cNvSpPr>
            <a:spLocks noGrp="1"/>
          </p:cNvSpPr>
          <p:nvPr>
            <p:ph idx="1"/>
          </p:nvPr>
        </p:nvSpPr>
        <p:spPr/>
        <p:txBody>
          <a:bodyPr/>
          <a:lstStyle/>
          <a:p>
            <a:r>
              <a:rPr lang="en-US"/>
              <a:t>Contains neurons that connect to the entire input volume, as in ordinary Neural Networks</a:t>
            </a:r>
          </a:p>
        </p:txBody>
      </p:sp>
      <p:pic>
        <p:nvPicPr>
          <p:cNvPr id="4" name="Picture 3">
            <a:extLst>
              <a:ext uri="{FF2B5EF4-FFF2-40B4-BE49-F238E27FC236}">
                <a16:creationId xmlns:a16="http://schemas.microsoft.com/office/drawing/2014/main" id="{B5C6D80A-8EF0-A847-84D5-BE82021CE629}"/>
              </a:ext>
            </a:extLst>
          </p:cNvPr>
          <p:cNvPicPr>
            <a:picLocks noChangeAspect="1"/>
          </p:cNvPicPr>
          <p:nvPr/>
        </p:nvPicPr>
        <p:blipFill>
          <a:blip r:embed="rId2"/>
          <a:stretch>
            <a:fillRect/>
          </a:stretch>
        </p:blipFill>
        <p:spPr>
          <a:xfrm>
            <a:off x="1877410" y="1957494"/>
            <a:ext cx="8153400" cy="3911600"/>
          </a:xfrm>
          <a:prstGeom prst="rect">
            <a:avLst/>
          </a:prstGeom>
        </p:spPr>
      </p:pic>
    </p:spTree>
    <p:extLst>
      <p:ext uri="{BB962C8B-B14F-4D97-AF65-F5344CB8AC3E}">
        <p14:creationId xmlns:p14="http://schemas.microsoft.com/office/powerpoint/2010/main" val="3364700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1A99C-CC44-AB44-9598-488A03696216}"/>
              </a:ext>
            </a:extLst>
          </p:cNvPr>
          <p:cNvSpPr>
            <a:spLocks noGrp="1"/>
          </p:cNvSpPr>
          <p:nvPr>
            <p:ph type="title"/>
          </p:nvPr>
        </p:nvSpPr>
        <p:spPr/>
        <p:txBody>
          <a:bodyPr>
            <a:normAutofit fontScale="90000"/>
          </a:bodyPr>
          <a:lstStyle/>
          <a:p>
            <a:r>
              <a:rPr lang="en-US"/>
              <a:t>Convolutional neural network model.</a:t>
            </a:r>
          </a:p>
        </p:txBody>
      </p:sp>
      <p:pic>
        <p:nvPicPr>
          <p:cNvPr id="4" name="Content Placeholder 3">
            <a:extLst>
              <a:ext uri="{FF2B5EF4-FFF2-40B4-BE49-F238E27FC236}">
                <a16:creationId xmlns:a16="http://schemas.microsoft.com/office/drawing/2014/main" id="{B1F29991-DA80-FF43-9CA1-3F6A1AEDD01E}"/>
              </a:ext>
            </a:extLst>
          </p:cNvPr>
          <p:cNvPicPr>
            <a:picLocks noGrp="1" noChangeAspect="1"/>
          </p:cNvPicPr>
          <p:nvPr>
            <p:ph idx="1"/>
          </p:nvPr>
        </p:nvPicPr>
        <p:blipFill>
          <a:blip r:embed="rId2"/>
          <a:stretch>
            <a:fillRect/>
          </a:stretch>
        </p:blipFill>
        <p:spPr>
          <a:xfrm>
            <a:off x="822543" y="1261240"/>
            <a:ext cx="10889000" cy="3168869"/>
          </a:xfrm>
          <a:prstGeom prst="rect">
            <a:avLst/>
          </a:prstGeom>
        </p:spPr>
      </p:pic>
    </p:spTree>
    <p:extLst>
      <p:ext uri="{BB962C8B-B14F-4D97-AF65-F5344CB8AC3E}">
        <p14:creationId xmlns:p14="http://schemas.microsoft.com/office/powerpoint/2010/main" val="2816433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EC12-8478-0C42-A308-2BDEA2421037}"/>
              </a:ext>
            </a:extLst>
          </p:cNvPr>
          <p:cNvSpPr>
            <a:spLocks noGrp="1"/>
          </p:cNvSpPr>
          <p:nvPr>
            <p:ph type="title"/>
          </p:nvPr>
        </p:nvSpPr>
        <p:spPr/>
        <p:txBody>
          <a:bodyPr>
            <a:normAutofit fontScale="90000"/>
          </a:bodyPr>
          <a:lstStyle/>
          <a:p>
            <a:r>
              <a:rPr lang="en-US"/>
              <a:t>AlexNet architecture </a:t>
            </a:r>
          </a:p>
        </p:txBody>
      </p:sp>
      <p:pic>
        <p:nvPicPr>
          <p:cNvPr id="22529" name="Picture 1" descr="page49image49930368">
            <a:extLst>
              <a:ext uri="{FF2B5EF4-FFF2-40B4-BE49-F238E27FC236}">
                <a16:creationId xmlns:a16="http://schemas.microsoft.com/office/drawing/2014/main" id="{CA210E42-8563-154D-B04A-7AAF982FFD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1145" y="1364123"/>
            <a:ext cx="8560676" cy="4436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798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EC12-8478-0C42-A308-2BDEA2421037}"/>
              </a:ext>
            </a:extLst>
          </p:cNvPr>
          <p:cNvSpPr>
            <a:spLocks noGrp="1"/>
          </p:cNvSpPr>
          <p:nvPr>
            <p:ph type="title"/>
          </p:nvPr>
        </p:nvSpPr>
        <p:spPr/>
        <p:txBody>
          <a:bodyPr>
            <a:normAutofit fontScale="90000"/>
          </a:bodyPr>
          <a:lstStyle/>
          <a:p>
            <a:r>
              <a:rPr lang="en-US"/>
              <a:t>AlexNet architecture </a:t>
            </a:r>
          </a:p>
        </p:txBody>
      </p:sp>
      <p:sp>
        <p:nvSpPr>
          <p:cNvPr id="3" name="Content Placeholder 2">
            <a:extLst>
              <a:ext uri="{FF2B5EF4-FFF2-40B4-BE49-F238E27FC236}">
                <a16:creationId xmlns:a16="http://schemas.microsoft.com/office/drawing/2014/main" id="{2D2737F8-DE13-2641-8A55-22D5407A61EF}"/>
              </a:ext>
            </a:extLst>
          </p:cNvPr>
          <p:cNvSpPr>
            <a:spLocks noGrp="1"/>
          </p:cNvSpPr>
          <p:nvPr>
            <p:ph idx="1"/>
          </p:nvPr>
        </p:nvSpPr>
        <p:spPr/>
        <p:txBody>
          <a:bodyPr>
            <a:normAutofit fontScale="92500" lnSpcReduction="10000"/>
          </a:bodyPr>
          <a:lstStyle/>
          <a:p>
            <a:r>
              <a:rPr lang="en-US"/>
              <a:t>227x227x3 INPUT</a:t>
            </a:r>
            <a:br>
              <a:rPr lang="en-US"/>
            </a:br>
            <a:r>
              <a:rPr lang="en-US"/>
              <a:t>55x55x96 CONV1: 96 11x11 filters at stride 4, pad 0</a:t>
            </a:r>
          </a:p>
          <a:p>
            <a:r>
              <a:rPr lang="en-US"/>
              <a:t> 27x27x96 MAX POOL1: 3x3 filters at stride 2 </a:t>
            </a:r>
          </a:p>
          <a:p>
            <a:r>
              <a:rPr lang="en-US"/>
              <a:t>27x27x96 NORM1: Normalization layer</a:t>
            </a:r>
            <a:br>
              <a:rPr lang="en-US"/>
            </a:br>
            <a:r>
              <a:rPr lang="en-US"/>
              <a:t>27x27x256 CONV2: 256 5x5 filters at stride 1, pad 2 </a:t>
            </a:r>
          </a:p>
          <a:p>
            <a:r>
              <a:rPr lang="en-US"/>
              <a:t>13x13x256 MAX POOL2: 3x3 filters at stride 2 </a:t>
            </a:r>
          </a:p>
          <a:p>
            <a:r>
              <a:rPr lang="en-US"/>
              <a:t>13x13x256 NORM2: Normalization layer</a:t>
            </a:r>
            <a:br>
              <a:rPr lang="en-US"/>
            </a:br>
            <a:r>
              <a:rPr lang="en-US"/>
              <a:t>13x13x384 CONV3: 384 3x3 filters at stride 1, pad 1 </a:t>
            </a:r>
          </a:p>
          <a:p>
            <a:r>
              <a:rPr lang="en-US"/>
              <a:t>13x13x384 CONV4: 384 3x3 filters at stride 1, pad 1 </a:t>
            </a:r>
          </a:p>
          <a:p>
            <a:r>
              <a:rPr lang="en-US"/>
              <a:t>13x13x256 CONV5: 256 3x3 filters at stride 1, pad 1 </a:t>
            </a:r>
          </a:p>
          <a:p>
            <a:r>
              <a:rPr lang="en-US"/>
              <a:t>6x6x256 MAX POOL3: 3x3 filters at stride 2</a:t>
            </a:r>
            <a:br>
              <a:rPr lang="en-US"/>
            </a:br>
            <a:r>
              <a:rPr lang="en-US"/>
              <a:t>4096 FC6: 4096 neurons</a:t>
            </a:r>
            <a:br>
              <a:rPr lang="en-US"/>
            </a:br>
            <a:r>
              <a:rPr lang="en-US"/>
              <a:t>4096 FC7: 4096 neurons</a:t>
            </a:r>
            <a:br>
              <a:rPr lang="en-US"/>
            </a:br>
            <a:r>
              <a:rPr lang="en-US"/>
              <a:t>1000 FC8: 1000 neurons (class scores) </a:t>
            </a:r>
          </a:p>
          <a:p>
            <a:endParaRPr lang="en-US"/>
          </a:p>
        </p:txBody>
      </p:sp>
    </p:spTree>
    <p:extLst>
      <p:ext uri="{BB962C8B-B14F-4D97-AF65-F5344CB8AC3E}">
        <p14:creationId xmlns:p14="http://schemas.microsoft.com/office/powerpoint/2010/main" val="2256271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26A5-71D6-2B4B-BA79-1D55EE5755D7}"/>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350F51DB-F608-D54B-8492-3AF6F788D99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7FF6A19-56AE-AD4C-BA0B-A916863B9993}"/>
              </a:ext>
            </a:extLst>
          </p:cNvPr>
          <p:cNvPicPr>
            <a:picLocks noChangeAspect="1"/>
          </p:cNvPicPr>
          <p:nvPr/>
        </p:nvPicPr>
        <p:blipFill>
          <a:blip r:embed="rId2"/>
          <a:stretch>
            <a:fillRect/>
          </a:stretch>
        </p:blipFill>
        <p:spPr>
          <a:xfrm>
            <a:off x="2381250" y="1587500"/>
            <a:ext cx="7429500" cy="3683000"/>
          </a:xfrm>
          <a:prstGeom prst="rect">
            <a:avLst/>
          </a:prstGeom>
        </p:spPr>
      </p:pic>
    </p:spTree>
    <p:extLst>
      <p:ext uri="{BB962C8B-B14F-4D97-AF65-F5344CB8AC3E}">
        <p14:creationId xmlns:p14="http://schemas.microsoft.com/office/powerpoint/2010/main" val="346029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AA3F-B4C8-A74F-91D3-0C0C1B9B99C5}"/>
              </a:ext>
            </a:extLst>
          </p:cNvPr>
          <p:cNvSpPr>
            <a:spLocks noGrp="1"/>
          </p:cNvSpPr>
          <p:nvPr>
            <p:ph type="title"/>
          </p:nvPr>
        </p:nvSpPr>
        <p:spPr/>
        <p:txBody>
          <a:bodyPr>
            <a:normAutofit fontScale="90000"/>
          </a:bodyPr>
          <a:lstStyle/>
          <a:p>
            <a:r>
              <a:rPr lang="en-US"/>
              <a:t>AI Computing</a:t>
            </a:r>
          </a:p>
        </p:txBody>
      </p:sp>
      <p:pic>
        <p:nvPicPr>
          <p:cNvPr id="4" name="Picture 3">
            <a:extLst>
              <a:ext uri="{FF2B5EF4-FFF2-40B4-BE49-F238E27FC236}">
                <a16:creationId xmlns:a16="http://schemas.microsoft.com/office/drawing/2014/main" id="{95B38E39-78CF-7146-B9CA-E60894C444F7}"/>
              </a:ext>
            </a:extLst>
          </p:cNvPr>
          <p:cNvPicPr>
            <a:picLocks noChangeAspect="1"/>
          </p:cNvPicPr>
          <p:nvPr/>
        </p:nvPicPr>
        <p:blipFill>
          <a:blip r:embed="rId2"/>
          <a:stretch>
            <a:fillRect/>
          </a:stretch>
        </p:blipFill>
        <p:spPr>
          <a:xfrm>
            <a:off x="2380594" y="1113888"/>
            <a:ext cx="6869326" cy="5042378"/>
          </a:xfrm>
          <a:prstGeom prst="rect">
            <a:avLst/>
          </a:prstGeom>
        </p:spPr>
      </p:pic>
    </p:spTree>
    <p:extLst>
      <p:ext uri="{BB962C8B-B14F-4D97-AF65-F5344CB8AC3E}">
        <p14:creationId xmlns:p14="http://schemas.microsoft.com/office/powerpoint/2010/main" val="2935843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46BD-40E1-E642-ACAF-A225349FA0D4}"/>
              </a:ext>
            </a:extLst>
          </p:cNvPr>
          <p:cNvSpPr>
            <a:spLocks noGrp="1"/>
          </p:cNvSpPr>
          <p:nvPr>
            <p:ph type="title"/>
          </p:nvPr>
        </p:nvSpPr>
        <p:spPr/>
        <p:txBody>
          <a:bodyPr>
            <a:normAutofit fontScale="90000"/>
          </a:bodyPr>
          <a:lstStyle/>
          <a:p>
            <a:r>
              <a:rPr lang="en-US" b="1"/>
              <a:t>Recurrent Neural Networks (RNN)</a:t>
            </a:r>
            <a:endParaRPr lang="en-US"/>
          </a:p>
        </p:txBody>
      </p:sp>
      <p:sp>
        <p:nvSpPr>
          <p:cNvPr id="3" name="Content Placeholder 2">
            <a:extLst>
              <a:ext uri="{FF2B5EF4-FFF2-40B4-BE49-F238E27FC236}">
                <a16:creationId xmlns:a16="http://schemas.microsoft.com/office/drawing/2014/main" id="{7E9B8E29-528A-B049-8356-D3E1AB2C37DA}"/>
              </a:ext>
            </a:extLst>
          </p:cNvPr>
          <p:cNvSpPr>
            <a:spLocks noGrp="1"/>
          </p:cNvSpPr>
          <p:nvPr>
            <p:ph idx="1"/>
          </p:nvPr>
        </p:nvSpPr>
        <p:spPr/>
        <p:txBody>
          <a:bodyPr>
            <a:normAutofit/>
          </a:bodyPr>
          <a:lstStyle/>
          <a:p>
            <a:r>
              <a:rPr lang="en-US" sz="2800" b="1"/>
              <a:t>Architecture of a traditional RNN </a:t>
            </a:r>
            <a:r>
              <a:rPr lang="en-US" sz="2800"/>
              <a:t>― Recurrent neural networks, also known as RNNs, are a class of neural networks that allow previous outputs to be used as inputs while having hidden states.</a:t>
            </a:r>
          </a:p>
        </p:txBody>
      </p:sp>
      <p:pic>
        <p:nvPicPr>
          <p:cNvPr id="4" name="Picture 3">
            <a:extLst>
              <a:ext uri="{FF2B5EF4-FFF2-40B4-BE49-F238E27FC236}">
                <a16:creationId xmlns:a16="http://schemas.microsoft.com/office/drawing/2014/main" id="{A4F01E60-BB32-3B42-AEB1-8591F3F48741}"/>
              </a:ext>
            </a:extLst>
          </p:cNvPr>
          <p:cNvPicPr>
            <a:picLocks noChangeAspect="1"/>
          </p:cNvPicPr>
          <p:nvPr/>
        </p:nvPicPr>
        <p:blipFill>
          <a:blip r:embed="rId3"/>
          <a:stretch>
            <a:fillRect/>
          </a:stretch>
        </p:blipFill>
        <p:spPr>
          <a:xfrm>
            <a:off x="2853559" y="3225192"/>
            <a:ext cx="5791200" cy="1519495"/>
          </a:xfrm>
          <a:prstGeom prst="rect">
            <a:avLst/>
          </a:prstGeom>
        </p:spPr>
      </p:pic>
    </p:spTree>
    <p:extLst>
      <p:ext uri="{BB962C8B-B14F-4D97-AF65-F5344CB8AC3E}">
        <p14:creationId xmlns:p14="http://schemas.microsoft.com/office/powerpoint/2010/main" val="125197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12image66597008">
            <a:extLst>
              <a:ext uri="{FF2B5EF4-FFF2-40B4-BE49-F238E27FC236}">
                <a16:creationId xmlns:a16="http://schemas.microsoft.com/office/drawing/2014/main" id="{1E625602-06F2-1546-8C6A-2688C5FE2A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5175" y="1686910"/>
            <a:ext cx="10007321" cy="3122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327BA5-815A-D04D-A26C-2B7C9B9E58D4}"/>
              </a:ext>
            </a:extLst>
          </p:cNvPr>
          <p:cNvSpPr>
            <a:spLocks noChangeArrowheads="1"/>
          </p:cNvSpPr>
          <p:nvPr/>
        </p:nvSpPr>
        <p:spPr bwMode="auto">
          <a:xfrm>
            <a:off x="1019503" y="376891"/>
            <a:ext cx="10152993"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tx1"/>
                </a:solidFill>
                <a:effectLst/>
                <a:latin typeface="ArialMT"/>
              </a:rPr>
              <a:t>Recurrent Neural Networks: Process Sequences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08B36BE-2044-CE40-B332-3FCB0CAAD870}"/>
              </a:ext>
            </a:extLst>
          </p:cNvPr>
          <p:cNvSpPr/>
          <p:nvPr/>
        </p:nvSpPr>
        <p:spPr>
          <a:xfrm>
            <a:off x="3549175" y="5656462"/>
            <a:ext cx="5153975" cy="369332"/>
          </a:xfrm>
          <a:prstGeom prst="rect">
            <a:avLst/>
          </a:prstGeom>
        </p:spPr>
        <p:txBody>
          <a:bodyPr wrap="none">
            <a:spAutoFit/>
          </a:bodyPr>
          <a:lstStyle/>
          <a:p>
            <a:r>
              <a:rPr lang="en-US" b="1">
                <a:latin typeface="Arial" panose="020B0604020202020204" pitchFamily="34" charset="0"/>
              </a:rPr>
              <a:t>Image Captioning </a:t>
            </a:r>
            <a:r>
              <a:rPr lang="en-US">
                <a:latin typeface="ArialMT"/>
              </a:rPr>
              <a:t>image -&gt; sequence of words </a:t>
            </a:r>
            <a:endParaRPr lang="en-US">
              <a:effectLst/>
            </a:endParaRPr>
          </a:p>
        </p:txBody>
      </p:sp>
      <p:sp>
        <p:nvSpPr>
          <p:cNvPr id="9" name="Up Arrow 8">
            <a:extLst>
              <a:ext uri="{FF2B5EF4-FFF2-40B4-BE49-F238E27FC236}">
                <a16:creationId xmlns:a16="http://schemas.microsoft.com/office/drawing/2014/main" id="{8F01C65C-33D2-5746-9A08-A7D49D541E78}"/>
              </a:ext>
            </a:extLst>
          </p:cNvPr>
          <p:cNvSpPr/>
          <p:nvPr/>
        </p:nvSpPr>
        <p:spPr>
          <a:xfrm>
            <a:off x="3580707" y="4984259"/>
            <a:ext cx="171487" cy="6103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203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12image66597008">
            <a:extLst>
              <a:ext uri="{FF2B5EF4-FFF2-40B4-BE49-F238E27FC236}">
                <a16:creationId xmlns:a16="http://schemas.microsoft.com/office/drawing/2014/main" id="{1E625602-06F2-1546-8C6A-2688C5FE2A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5175" y="1686910"/>
            <a:ext cx="10007321" cy="3122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327BA5-815A-D04D-A26C-2B7C9B9E58D4}"/>
              </a:ext>
            </a:extLst>
          </p:cNvPr>
          <p:cNvSpPr>
            <a:spLocks noChangeArrowheads="1"/>
          </p:cNvSpPr>
          <p:nvPr/>
        </p:nvSpPr>
        <p:spPr bwMode="auto">
          <a:xfrm>
            <a:off x="1019503" y="376891"/>
            <a:ext cx="10152993"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tx1"/>
                </a:solidFill>
                <a:effectLst/>
                <a:latin typeface="ArialMT"/>
              </a:rPr>
              <a:t>Recurrent Neural Networks: Process Sequences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08B36BE-2044-CE40-B332-3FCB0CAAD870}"/>
              </a:ext>
            </a:extLst>
          </p:cNvPr>
          <p:cNvSpPr/>
          <p:nvPr/>
        </p:nvSpPr>
        <p:spPr>
          <a:xfrm>
            <a:off x="3549175" y="5656462"/>
            <a:ext cx="5593647" cy="369332"/>
          </a:xfrm>
          <a:prstGeom prst="rect">
            <a:avLst/>
          </a:prstGeom>
        </p:spPr>
        <p:txBody>
          <a:bodyPr wrap="none">
            <a:spAutoFit/>
          </a:bodyPr>
          <a:lstStyle/>
          <a:p>
            <a:r>
              <a:rPr lang="en-US" b="1"/>
              <a:t>Sentiment Classification </a:t>
            </a:r>
            <a:r>
              <a:rPr lang="en-US"/>
              <a:t>sequence of words -&gt; sentiment </a:t>
            </a:r>
            <a:endParaRPr lang="en-US">
              <a:effectLst/>
            </a:endParaRPr>
          </a:p>
        </p:txBody>
      </p:sp>
      <p:sp>
        <p:nvSpPr>
          <p:cNvPr id="9" name="Up Arrow 8">
            <a:extLst>
              <a:ext uri="{FF2B5EF4-FFF2-40B4-BE49-F238E27FC236}">
                <a16:creationId xmlns:a16="http://schemas.microsoft.com/office/drawing/2014/main" id="{8F01C65C-33D2-5746-9A08-A7D49D541E78}"/>
              </a:ext>
            </a:extLst>
          </p:cNvPr>
          <p:cNvSpPr/>
          <p:nvPr/>
        </p:nvSpPr>
        <p:spPr>
          <a:xfrm>
            <a:off x="5236087" y="4865932"/>
            <a:ext cx="171487" cy="6103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332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12image66597008">
            <a:extLst>
              <a:ext uri="{FF2B5EF4-FFF2-40B4-BE49-F238E27FC236}">
                <a16:creationId xmlns:a16="http://schemas.microsoft.com/office/drawing/2014/main" id="{1E625602-06F2-1546-8C6A-2688C5FE2A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5175" y="1686910"/>
            <a:ext cx="10007321" cy="3122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327BA5-815A-D04D-A26C-2B7C9B9E58D4}"/>
              </a:ext>
            </a:extLst>
          </p:cNvPr>
          <p:cNvSpPr>
            <a:spLocks noChangeArrowheads="1"/>
          </p:cNvSpPr>
          <p:nvPr/>
        </p:nvSpPr>
        <p:spPr bwMode="auto">
          <a:xfrm>
            <a:off x="1019503" y="376891"/>
            <a:ext cx="10152993"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tx1"/>
                </a:solidFill>
                <a:effectLst/>
                <a:latin typeface="ArialMT"/>
              </a:rPr>
              <a:t>Recurrent Neural Networks: Process Sequences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08B36BE-2044-CE40-B332-3FCB0CAAD870}"/>
              </a:ext>
            </a:extLst>
          </p:cNvPr>
          <p:cNvSpPr/>
          <p:nvPr/>
        </p:nvSpPr>
        <p:spPr>
          <a:xfrm>
            <a:off x="3549175" y="5656462"/>
            <a:ext cx="4920834" cy="369332"/>
          </a:xfrm>
          <a:prstGeom prst="rect">
            <a:avLst/>
          </a:prstGeom>
        </p:spPr>
        <p:txBody>
          <a:bodyPr wrap="none">
            <a:spAutoFit/>
          </a:bodyPr>
          <a:lstStyle/>
          <a:p>
            <a:r>
              <a:rPr lang="en-US" b="1"/>
              <a:t>Machine Translation </a:t>
            </a:r>
            <a:r>
              <a:rPr lang="en-US"/>
              <a:t>seq of words -&gt; seq of words </a:t>
            </a:r>
            <a:endParaRPr lang="en-US">
              <a:effectLst/>
            </a:endParaRPr>
          </a:p>
        </p:txBody>
      </p:sp>
      <p:sp>
        <p:nvSpPr>
          <p:cNvPr id="9" name="Up Arrow 8">
            <a:extLst>
              <a:ext uri="{FF2B5EF4-FFF2-40B4-BE49-F238E27FC236}">
                <a16:creationId xmlns:a16="http://schemas.microsoft.com/office/drawing/2014/main" id="{8F01C65C-33D2-5746-9A08-A7D49D541E78}"/>
              </a:ext>
            </a:extLst>
          </p:cNvPr>
          <p:cNvSpPr/>
          <p:nvPr/>
        </p:nvSpPr>
        <p:spPr>
          <a:xfrm>
            <a:off x="7758582" y="4865932"/>
            <a:ext cx="171487" cy="6103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889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page12image66597008">
            <a:extLst>
              <a:ext uri="{FF2B5EF4-FFF2-40B4-BE49-F238E27FC236}">
                <a16:creationId xmlns:a16="http://schemas.microsoft.com/office/drawing/2014/main" id="{1E625602-06F2-1546-8C6A-2688C5FE2A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5175" y="1686910"/>
            <a:ext cx="10007321" cy="31227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327BA5-815A-D04D-A26C-2B7C9B9E58D4}"/>
              </a:ext>
            </a:extLst>
          </p:cNvPr>
          <p:cNvSpPr>
            <a:spLocks noChangeArrowheads="1"/>
          </p:cNvSpPr>
          <p:nvPr/>
        </p:nvSpPr>
        <p:spPr bwMode="auto">
          <a:xfrm>
            <a:off x="1019503" y="376891"/>
            <a:ext cx="10152993"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tx1"/>
                </a:solidFill>
                <a:effectLst/>
                <a:latin typeface="ArialMT"/>
              </a:rPr>
              <a:t>Recurrent Neural Networks: Process Sequences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008B36BE-2044-CE40-B332-3FCB0CAAD870}"/>
              </a:ext>
            </a:extLst>
          </p:cNvPr>
          <p:cNvSpPr/>
          <p:nvPr/>
        </p:nvSpPr>
        <p:spPr>
          <a:xfrm>
            <a:off x="7681412" y="5596458"/>
            <a:ext cx="3491084" cy="369332"/>
          </a:xfrm>
          <a:prstGeom prst="rect">
            <a:avLst/>
          </a:prstGeom>
        </p:spPr>
        <p:txBody>
          <a:bodyPr wrap="none">
            <a:spAutoFit/>
          </a:bodyPr>
          <a:lstStyle/>
          <a:p>
            <a:r>
              <a:rPr lang="en-US" b="1"/>
              <a:t>Video classification on frame level </a:t>
            </a:r>
            <a:endParaRPr lang="en-US">
              <a:effectLst/>
            </a:endParaRPr>
          </a:p>
        </p:txBody>
      </p:sp>
      <p:sp>
        <p:nvSpPr>
          <p:cNvPr id="9" name="Up Arrow 8">
            <a:extLst>
              <a:ext uri="{FF2B5EF4-FFF2-40B4-BE49-F238E27FC236}">
                <a16:creationId xmlns:a16="http://schemas.microsoft.com/office/drawing/2014/main" id="{8F01C65C-33D2-5746-9A08-A7D49D541E78}"/>
              </a:ext>
            </a:extLst>
          </p:cNvPr>
          <p:cNvSpPr/>
          <p:nvPr/>
        </p:nvSpPr>
        <p:spPr>
          <a:xfrm>
            <a:off x="10139175" y="4865932"/>
            <a:ext cx="171487" cy="61031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5867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AFC-DD23-F34A-BA04-C61BFB607B92}"/>
              </a:ext>
            </a:extLst>
          </p:cNvPr>
          <p:cNvSpPr>
            <a:spLocks noGrp="1"/>
          </p:cNvSpPr>
          <p:nvPr>
            <p:ph type="title"/>
          </p:nvPr>
        </p:nvSpPr>
        <p:spPr/>
        <p:txBody>
          <a:bodyPr>
            <a:normAutofit fontScale="90000"/>
          </a:bodyPr>
          <a:lstStyle/>
          <a:p>
            <a:r>
              <a:rPr lang="en-US" b="1"/>
              <a:t>RNN Computation- </a:t>
            </a:r>
            <a:r>
              <a:rPr lang="en-US"/>
              <a:t>Recurrent Neural Network </a:t>
            </a:r>
          </a:p>
        </p:txBody>
      </p:sp>
      <p:sp>
        <p:nvSpPr>
          <p:cNvPr id="3" name="Content Placeholder 2">
            <a:extLst>
              <a:ext uri="{FF2B5EF4-FFF2-40B4-BE49-F238E27FC236}">
                <a16:creationId xmlns:a16="http://schemas.microsoft.com/office/drawing/2014/main" id="{3740C16A-E173-344A-A8B3-4784CC95201D}"/>
              </a:ext>
            </a:extLst>
          </p:cNvPr>
          <p:cNvSpPr>
            <a:spLocks noGrp="1"/>
          </p:cNvSpPr>
          <p:nvPr>
            <p:ph idx="1"/>
          </p:nvPr>
        </p:nvSpPr>
        <p:spPr/>
        <p:txBody>
          <a:bodyPr/>
          <a:lstStyle/>
          <a:p>
            <a:pPr marL="0" indent="0">
              <a:buNone/>
            </a:pPr>
            <a:r>
              <a:rPr lang="en-US" sz="2800"/>
              <a:t>We can process a sequence of vectors </a:t>
            </a:r>
            <a:r>
              <a:rPr lang="en-US" sz="2800" b="1"/>
              <a:t>x </a:t>
            </a:r>
            <a:r>
              <a:rPr lang="en-US" sz="2800"/>
              <a:t>by </a:t>
            </a:r>
            <a:endParaRPr lang="en-US" sz="2800">
              <a:effectLst/>
            </a:endParaRPr>
          </a:p>
          <a:p>
            <a:pPr marL="0" indent="0">
              <a:buNone/>
            </a:pPr>
            <a:r>
              <a:rPr lang="en-US" sz="2800"/>
              <a:t>applying a </a:t>
            </a:r>
            <a:r>
              <a:rPr lang="en-US" sz="2800" b="1"/>
              <a:t>recurrence formula </a:t>
            </a:r>
            <a:r>
              <a:rPr lang="en-US" sz="2800"/>
              <a:t>at every time step: </a:t>
            </a:r>
            <a:endParaRPr lang="en-US" sz="2800">
              <a:effectLst/>
            </a:endParaRPr>
          </a:p>
          <a:p>
            <a:endParaRPr lang="en-US"/>
          </a:p>
        </p:txBody>
      </p:sp>
      <p:pic>
        <p:nvPicPr>
          <p:cNvPr id="4" name="Picture 3">
            <a:extLst>
              <a:ext uri="{FF2B5EF4-FFF2-40B4-BE49-F238E27FC236}">
                <a16:creationId xmlns:a16="http://schemas.microsoft.com/office/drawing/2014/main" id="{961CDD21-AB55-6B4D-8576-D65D8B6F9DFB}"/>
              </a:ext>
            </a:extLst>
          </p:cNvPr>
          <p:cNvPicPr>
            <a:picLocks noChangeAspect="1"/>
          </p:cNvPicPr>
          <p:nvPr/>
        </p:nvPicPr>
        <p:blipFill>
          <a:blip r:embed="rId2"/>
          <a:stretch>
            <a:fillRect/>
          </a:stretch>
        </p:blipFill>
        <p:spPr>
          <a:xfrm>
            <a:off x="1524000" y="2718032"/>
            <a:ext cx="6169572" cy="2502104"/>
          </a:xfrm>
          <a:prstGeom prst="rect">
            <a:avLst/>
          </a:prstGeom>
        </p:spPr>
      </p:pic>
      <p:pic>
        <p:nvPicPr>
          <p:cNvPr id="5" name="Picture 4">
            <a:extLst>
              <a:ext uri="{FF2B5EF4-FFF2-40B4-BE49-F238E27FC236}">
                <a16:creationId xmlns:a16="http://schemas.microsoft.com/office/drawing/2014/main" id="{5C74CD35-2674-BF44-B7F1-DA2D8598110E}"/>
              </a:ext>
            </a:extLst>
          </p:cNvPr>
          <p:cNvPicPr>
            <a:picLocks noChangeAspect="1"/>
          </p:cNvPicPr>
          <p:nvPr/>
        </p:nvPicPr>
        <p:blipFill>
          <a:blip r:embed="rId3"/>
          <a:stretch>
            <a:fillRect/>
          </a:stretch>
        </p:blipFill>
        <p:spPr>
          <a:xfrm>
            <a:off x="9538241" y="1028320"/>
            <a:ext cx="2101965" cy="4395018"/>
          </a:xfrm>
          <a:prstGeom prst="rect">
            <a:avLst/>
          </a:prstGeom>
        </p:spPr>
      </p:pic>
      <p:pic>
        <p:nvPicPr>
          <p:cNvPr id="6148" name="Picture 4" descr="page21image35026048">
            <a:extLst>
              <a:ext uri="{FF2B5EF4-FFF2-40B4-BE49-F238E27FC236}">
                <a16:creationId xmlns:a16="http://schemas.microsoft.com/office/drawing/2014/main" id="{3A1648FF-580A-BC4E-8357-5CE59F404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59" y="5869094"/>
            <a:ext cx="6362700" cy="571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D3982EF-8A7E-5740-8260-F599F32CD943}"/>
              </a:ext>
            </a:extLst>
          </p:cNvPr>
          <p:cNvSpPr>
            <a:spLocks noChangeArrowheads="1"/>
          </p:cNvSpPr>
          <p:nvPr/>
        </p:nvSpPr>
        <p:spPr bwMode="auto">
          <a:xfrm>
            <a:off x="110359" y="5869094"/>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FF0000"/>
                </a:solidFill>
                <a:effectLst/>
                <a:latin typeface="ArialMT"/>
              </a:rPr>
              <a:t>Notice: the same function and the same set of parameters are used at every time step.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255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AFC-DD23-F34A-BA04-C61BFB607B92}"/>
              </a:ext>
            </a:extLst>
          </p:cNvPr>
          <p:cNvSpPr>
            <a:spLocks noGrp="1"/>
          </p:cNvSpPr>
          <p:nvPr>
            <p:ph type="title"/>
          </p:nvPr>
        </p:nvSpPr>
        <p:spPr/>
        <p:txBody>
          <a:bodyPr>
            <a:normAutofit fontScale="90000"/>
          </a:bodyPr>
          <a:lstStyle/>
          <a:p>
            <a:r>
              <a:rPr lang="en-US" b="1"/>
              <a:t>RNN Computation- </a:t>
            </a:r>
            <a:r>
              <a:rPr lang="en-US"/>
              <a:t>Recurrent Neural Network </a:t>
            </a:r>
          </a:p>
        </p:txBody>
      </p:sp>
      <p:sp>
        <p:nvSpPr>
          <p:cNvPr id="3" name="Content Placeholder 2">
            <a:extLst>
              <a:ext uri="{FF2B5EF4-FFF2-40B4-BE49-F238E27FC236}">
                <a16:creationId xmlns:a16="http://schemas.microsoft.com/office/drawing/2014/main" id="{3740C16A-E173-344A-A8B3-4784CC95201D}"/>
              </a:ext>
            </a:extLst>
          </p:cNvPr>
          <p:cNvSpPr>
            <a:spLocks noGrp="1"/>
          </p:cNvSpPr>
          <p:nvPr>
            <p:ph idx="1"/>
          </p:nvPr>
        </p:nvSpPr>
        <p:spPr/>
        <p:txBody>
          <a:bodyPr/>
          <a:lstStyle/>
          <a:p>
            <a:r>
              <a:rPr lang="en-US"/>
              <a:t>(Vanilla) Recurrent Neural Network </a:t>
            </a:r>
          </a:p>
          <a:p>
            <a:r>
              <a:rPr lang="en-US"/>
              <a:t>The state consists of a single </a:t>
            </a:r>
            <a:r>
              <a:rPr lang="en-US" i="1"/>
              <a:t>“hidden” </a:t>
            </a:r>
            <a:r>
              <a:rPr lang="en-US"/>
              <a:t>vector </a:t>
            </a:r>
            <a:r>
              <a:rPr lang="en-US" b="1"/>
              <a:t>h</a:t>
            </a:r>
            <a:r>
              <a:rPr lang="en-US"/>
              <a:t>: </a:t>
            </a:r>
            <a:endParaRPr lang="en-US" sz="2800">
              <a:effectLst/>
            </a:endParaRPr>
          </a:p>
          <a:p>
            <a:pPr marL="0" indent="0">
              <a:buNone/>
            </a:pPr>
            <a:endParaRPr lang="en-US"/>
          </a:p>
        </p:txBody>
      </p:sp>
      <p:pic>
        <p:nvPicPr>
          <p:cNvPr id="5" name="Picture 4">
            <a:extLst>
              <a:ext uri="{FF2B5EF4-FFF2-40B4-BE49-F238E27FC236}">
                <a16:creationId xmlns:a16="http://schemas.microsoft.com/office/drawing/2014/main" id="{5C74CD35-2674-BF44-B7F1-DA2D8598110E}"/>
              </a:ext>
            </a:extLst>
          </p:cNvPr>
          <p:cNvPicPr>
            <a:picLocks noChangeAspect="1"/>
          </p:cNvPicPr>
          <p:nvPr/>
        </p:nvPicPr>
        <p:blipFill>
          <a:blip r:embed="rId2"/>
          <a:stretch>
            <a:fillRect/>
          </a:stretch>
        </p:blipFill>
        <p:spPr>
          <a:xfrm>
            <a:off x="9538241" y="1028320"/>
            <a:ext cx="2101965" cy="4395018"/>
          </a:xfrm>
          <a:prstGeom prst="rect">
            <a:avLst/>
          </a:prstGeom>
        </p:spPr>
      </p:pic>
      <p:pic>
        <p:nvPicPr>
          <p:cNvPr id="6148" name="Picture 4" descr="page21image35026048">
            <a:extLst>
              <a:ext uri="{FF2B5EF4-FFF2-40B4-BE49-F238E27FC236}">
                <a16:creationId xmlns:a16="http://schemas.microsoft.com/office/drawing/2014/main" id="{3A1648FF-580A-BC4E-8357-5CE59F404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59" y="5869094"/>
            <a:ext cx="6362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age22image66240256">
            <a:extLst>
              <a:ext uri="{FF2B5EF4-FFF2-40B4-BE49-F238E27FC236}">
                <a16:creationId xmlns:a16="http://schemas.microsoft.com/office/drawing/2014/main" id="{F439F5EC-AFE2-C34D-9AE7-B8B3BF88E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900" y="2115403"/>
            <a:ext cx="30226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page22image66239248">
            <a:extLst>
              <a:ext uri="{FF2B5EF4-FFF2-40B4-BE49-F238E27FC236}">
                <a16:creationId xmlns:a16="http://schemas.microsoft.com/office/drawing/2014/main" id="{220C8C82-7723-004E-874B-9A83F4608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2711" y="3180417"/>
            <a:ext cx="46101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page22image66236112">
            <a:extLst>
              <a:ext uri="{FF2B5EF4-FFF2-40B4-BE49-F238E27FC236}">
                <a16:creationId xmlns:a16="http://schemas.microsoft.com/office/drawing/2014/main" id="{92086132-4C28-B746-BA1F-0670A66CA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9130" y="4181931"/>
            <a:ext cx="1866900" cy="431800"/>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a:extLst>
              <a:ext uri="{FF2B5EF4-FFF2-40B4-BE49-F238E27FC236}">
                <a16:creationId xmlns:a16="http://schemas.microsoft.com/office/drawing/2014/main" id="{AE013F00-0F85-504B-809F-AAB4EEE27DF7}"/>
              </a:ext>
            </a:extLst>
          </p:cNvPr>
          <p:cNvSpPr/>
          <p:nvPr/>
        </p:nvSpPr>
        <p:spPr>
          <a:xfrm>
            <a:off x="5155324" y="2610703"/>
            <a:ext cx="126124" cy="432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page22image34837760">
            <a:extLst>
              <a:ext uri="{FF2B5EF4-FFF2-40B4-BE49-F238E27FC236}">
                <a16:creationId xmlns:a16="http://schemas.microsoft.com/office/drawing/2014/main" id="{2298796C-3108-304E-B578-4AFC7874B9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7289800" cy="40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53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4F98-6531-8040-9CC5-A004282169A8}"/>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FE5CD3F-02DB-5F43-ACEA-E5FC96D3952E}"/>
              </a:ext>
            </a:extLst>
          </p:cNvPr>
          <p:cNvSpPr>
            <a:spLocks noGrp="1"/>
          </p:cNvSpPr>
          <p:nvPr>
            <p:ph idx="1"/>
          </p:nvPr>
        </p:nvSpPr>
        <p:spPr/>
        <p:txBody>
          <a:bodyPr/>
          <a:lstStyle/>
          <a:p>
            <a:r>
              <a:rPr lang="en-US"/>
              <a:t>The above specifies the forward pass of a vanilla RNN. This RNN’s parameters are the three matrices -</a:t>
            </a:r>
          </a:p>
          <a:p>
            <a:r>
              <a:rPr lang="en-US"/>
              <a:t>W_hh : Matrix based on the Previous Hidden State</a:t>
            </a:r>
          </a:p>
          <a:p>
            <a:r>
              <a:rPr lang="en-US"/>
              <a:t>W_xh : Matrix based on the Current Input</a:t>
            </a:r>
          </a:p>
          <a:p>
            <a:r>
              <a:rPr lang="en-US"/>
              <a:t>W_hy : Matrix based between hidden state and output</a:t>
            </a:r>
          </a:p>
          <a:p>
            <a:endParaRPr lang="en-US"/>
          </a:p>
        </p:txBody>
      </p:sp>
    </p:spTree>
    <p:extLst>
      <p:ext uri="{BB962C8B-B14F-4D97-AF65-F5344CB8AC3E}">
        <p14:creationId xmlns:p14="http://schemas.microsoft.com/office/powerpoint/2010/main" val="894563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423-66A6-5C46-9F6E-693A8709CFC6}"/>
              </a:ext>
            </a:extLst>
          </p:cNvPr>
          <p:cNvSpPr>
            <a:spLocks noGrp="1"/>
          </p:cNvSpPr>
          <p:nvPr>
            <p:ph type="title"/>
          </p:nvPr>
        </p:nvSpPr>
        <p:spPr/>
        <p:txBody>
          <a:bodyPr>
            <a:normAutofit fontScale="90000"/>
          </a:bodyPr>
          <a:lstStyle/>
          <a:p>
            <a:r>
              <a:rPr lang="en-US"/>
              <a:t>RNN - Computational Graph </a:t>
            </a:r>
          </a:p>
        </p:txBody>
      </p:sp>
      <p:pic>
        <p:nvPicPr>
          <p:cNvPr id="4" name="Content Placeholder 3">
            <a:extLst>
              <a:ext uri="{FF2B5EF4-FFF2-40B4-BE49-F238E27FC236}">
                <a16:creationId xmlns:a16="http://schemas.microsoft.com/office/drawing/2014/main" id="{C468237D-A2E3-CE42-B3DF-CB41AE24EFC8}"/>
              </a:ext>
            </a:extLst>
          </p:cNvPr>
          <p:cNvPicPr>
            <a:picLocks noGrp="1" noChangeAspect="1"/>
          </p:cNvPicPr>
          <p:nvPr>
            <p:ph idx="1"/>
          </p:nvPr>
        </p:nvPicPr>
        <p:blipFill>
          <a:blip r:embed="rId2"/>
          <a:stretch>
            <a:fillRect/>
          </a:stretch>
        </p:blipFill>
        <p:spPr>
          <a:xfrm>
            <a:off x="1927782" y="1245557"/>
            <a:ext cx="2528112" cy="1986374"/>
          </a:xfrm>
          <a:prstGeom prst="rect">
            <a:avLst/>
          </a:prstGeom>
        </p:spPr>
      </p:pic>
      <p:pic>
        <p:nvPicPr>
          <p:cNvPr id="5" name="Picture 4">
            <a:extLst>
              <a:ext uri="{FF2B5EF4-FFF2-40B4-BE49-F238E27FC236}">
                <a16:creationId xmlns:a16="http://schemas.microsoft.com/office/drawing/2014/main" id="{292A4A49-2521-3848-B0E2-320864ED3BA5}"/>
              </a:ext>
            </a:extLst>
          </p:cNvPr>
          <p:cNvPicPr>
            <a:picLocks noChangeAspect="1"/>
          </p:cNvPicPr>
          <p:nvPr/>
        </p:nvPicPr>
        <p:blipFill>
          <a:blip r:embed="rId3"/>
          <a:stretch>
            <a:fillRect/>
          </a:stretch>
        </p:blipFill>
        <p:spPr>
          <a:xfrm>
            <a:off x="1787897" y="3626070"/>
            <a:ext cx="9020941" cy="2488194"/>
          </a:xfrm>
          <a:prstGeom prst="rect">
            <a:avLst/>
          </a:prstGeom>
        </p:spPr>
      </p:pic>
    </p:spTree>
    <p:extLst>
      <p:ext uri="{BB962C8B-B14F-4D97-AF65-F5344CB8AC3E}">
        <p14:creationId xmlns:p14="http://schemas.microsoft.com/office/powerpoint/2010/main" val="4199330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423-66A6-5C46-9F6E-693A8709CFC6}"/>
              </a:ext>
            </a:extLst>
          </p:cNvPr>
          <p:cNvSpPr>
            <a:spLocks noGrp="1"/>
          </p:cNvSpPr>
          <p:nvPr>
            <p:ph type="title"/>
          </p:nvPr>
        </p:nvSpPr>
        <p:spPr/>
        <p:txBody>
          <a:bodyPr>
            <a:normAutofit fontScale="90000"/>
          </a:bodyPr>
          <a:lstStyle/>
          <a:p>
            <a:r>
              <a:rPr lang="en-US"/>
              <a:t>RNN - Computational Graph </a:t>
            </a:r>
          </a:p>
        </p:txBody>
      </p:sp>
      <p:sp>
        <p:nvSpPr>
          <p:cNvPr id="6" name="Content Placeholder 5">
            <a:extLst>
              <a:ext uri="{FF2B5EF4-FFF2-40B4-BE49-F238E27FC236}">
                <a16:creationId xmlns:a16="http://schemas.microsoft.com/office/drawing/2014/main" id="{3EF45583-839F-C74A-8A70-B6297D8DC5DF}"/>
              </a:ext>
            </a:extLst>
          </p:cNvPr>
          <p:cNvSpPr>
            <a:spLocks noGrp="1"/>
          </p:cNvSpPr>
          <p:nvPr>
            <p:ph idx="1"/>
          </p:nvPr>
        </p:nvSpPr>
        <p:spPr>
          <a:xfrm>
            <a:off x="1097280" y="1113890"/>
            <a:ext cx="10058400" cy="702304"/>
          </a:xfrm>
        </p:spPr>
        <p:txBody>
          <a:bodyPr>
            <a:normAutofit fontScale="62500" lnSpcReduction="20000"/>
          </a:bodyPr>
          <a:lstStyle/>
          <a:p>
            <a:r>
              <a:rPr lang="en-US" sz="2800"/>
              <a:t>Re-use the same weight matrix at every time-step</a:t>
            </a:r>
          </a:p>
          <a:p>
            <a:r>
              <a:rPr lang="en-US" sz="2800"/>
              <a:t>Many – to - one  </a:t>
            </a:r>
            <a:endParaRPr lang="en-US" sz="2800">
              <a:effectLst/>
            </a:endParaRPr>
          </a:p>
          <a:p>
            <a:endParaRPr lang="en-US" sz="2800"/>
          </a:p>
        </p:txBody>
      </p:sp>
      <p:pic>
        <p:nvPicPr>
          <p:cNvPr id="8" name="Picture 7">
            <a:extLst>
              <a:ext uri="{FF2B5EF4-FFF2-40B4-BE49-F238E27FC236}">
                <a16:creationId xmlns:a16="http://schemas.microsoft.com/office/drawing/2014/main" id="{97D925C1-8DD1-0545-B3BA-103F325E912F}"/>
              </a:ext>
            </a:extLst>
          </p:cNvPr>
          <p:cNvPicPr>
            <a:picLocks noChangeAspect="1"/>
          </p:cNvPicPr>
          <p:nvPr/>
        </p:nvPicPr>
        <p:blipFill>
          <a:blip r:embed="rId2"/>
          <a:stretch>
            <a:fillRect/>
          </a:stretch>
        </p:blipFill>
        <p:spPr>
          <a:xfrm>
            <a:off x="1564399" y="1941178"/>
            <a:ext cx="9063202" cy="4227564"/>
          </a:xfrm>
          <a:prstGeom prst="rect">
            <a:avLst/>
          </a:prstGeom>
        </p:spPr>
      </p:pic>
    </p:spTree>
    <p:extLst>
      <p:ext uri="{BB962C8B-B14F-4D97-AF65-F5344CB8AC3E}">
        <p14:creationId xmlns:p14="http://schemas.microsoft.com/office/powerpoint/2010/main" val="2988200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701C-568B-6C49-910E-9C5CED35B0E4}"/>
              </a:ext>
            </a:extLst>
          </p:cNvPr>
          <p:cNvSpPr>
            <a:spLocks noGrp="1"/>
          </p:cNvSpPr>
          <p:nvPr>
            <p:ph type="title"/>
          </p:nvPr>
        </p:nvSpPr>
        <p:spPr/>
        <p:txBody>
          <a:bodyPr>
            <a:normAutofit fontScale="90000"/>
          </a:bodyPr>
          <a:lstStyle/>
          <a:p>
            <a:r>
              <a:rPr lang="en-US" b="1"/>
              <a:t>Popular Types of DNNs </a:t>
            </a:r>
            <a:endParaRPr lang="en-US"/>
          </a:p>
        </p:txBody>
      </p:sp>
      <p:sp>
        <p:nvSpPr>
          <p:cNvPr id="3" name="Content Placeholder 2">
            <a:extLst>
              <a:ext uri="{FF2B5EF4-FFF2-40B4-BE49-F238E27FC236}">
                <a16:creationId xmlns:a16="http://schemas.microsoft.com/office/drawing/2014/main" id="{ABD4A8ED-9F10-2142-81F0-E9E8AFA62620}"/>
              </a:ext>
            </a:extLst>
          </p:cNvPr>
          <p:cNvSpPr>
            <a:spLocks noGrp="1"/>
          </p:cNvSpPr>
          <p:nvPr>
            <p:ph idx="1"/>
          </p:nvPr>
        </p:nvSpPr>
        <p:spPr/>
        <p:txBody>
          <a:bodyPr/>
          <a:lstStyle/>
          <a:p>
            <a:pPr>
              <a:buFont typeface="Wingdings" pitchFamily="2" charset="2"/>
              <a:buChar char="q"/>
            </a:pPr>
            <a:r>
              <a:rPr lang="en-US" b="1"/>
              <a:t> Fully-Connected NN </a:t>
            </a:r>
            <a:endParaRPr lang="en-US">
              <a:effectLst/>
            </a:endParaRPr>
          </a:p>
          <a:p>
            <a:r>
              <a:rPr lang="en-US"/>
              <a:t>– feed forward, a.k.a. multilayer perceptron (MLP) </a:t>
            </a:r>
          </a:p>
          <a:p>
            <a:pPr>
              <a:buFont typeface="Wingdings" pitchFamily="2" charset="2"/>
              <a:buChar char="q"/>
            </a:pPr>
            <a:r>
              <a:rPr lang="en-US" b="1"/>
              <a:t> Convolutional NN (CNN) </a:t>
            </a:r>
            <a:endParaRPr lang="en-US">
              <a:effectLst/>
            </a:endParaRPr>
          </a:p>
          <a:p>
            <a:r>
              <a:rPr lang="en-US"/>
              <a:t>– feed forward, sparsely-connected w/ weight sharing </a:t>
            </a:r>
          </a:p>
          <a:p>
            <a:pPr>
              <a:buFont typeface="Wingdings" pitchFamily="2" charset="2"/>
              <a:buChar char="q"/>
            </a:pPr>
            <a:r>
              <a:rPr lang="en-US" b="1"/>
              <a:t> Recurrent NN (RNN) </a:t>
            </a:r>
            <a:endParaRPr lang="en-US">
              <a:effectLst/>
            </a:endParaRPr>
          </a:p>
          <a:p>
            <a:r>
              <a:rPr lang="en-US"/>
              <a:t>– feedback </a:t>
            </a:r>
            <a:endParaRPr lang="en-US">
              <a:effectLst/>
            </a:endParaRPr>
          </a:p>
          <a:p>
            <a:pPr>
              <a:buFont typeface="Wingdings" pitchFamily="2" charset="2"/>
              <a:buChar char="q"/>
            </a:pPr>
            <a:r>
              <a:rPr lang="en-US" b="1"/>
              <a:t> </a:t>
            </a:r>
            <a:r>
              <a:rPr lang="en-US" i="1"/>
              <a:t>Long Short-Term Memory (LSTM) – feedback + storage </a:t>
            </a:r>
            <a:endParaRPr lang="en-US" i="1">
              <a:effectLst/>
            </a:endParaRPr>
          </a:p>
          <a:p>
            <a:endParaRPr lang="en-US"/>
          </a:p>
        </p:txBody>
      </p:sp>
    </p:spTree>
    <p:extLst>
      <p:ext uri="{BB962C8B-B14F-4D97-AF65-F5344CB8AC3E}">
        <p14:creationId xmlns:p14="http://schemas.microsoft.com/office/powerpoint/2010/main" val="121891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423-66A6-5C46-9F6E-693A8709CFC6}"/>
              </a:ext>
            </a:extLst>
          </p:cNvPr>
          <p:cNvSpPr>
            <a:spLocks noGrp="1"/>
          </p:cNvSpPr>
          <p:nvPr>
            <p:ph type="title"/>
          </p:nvPr>
        </p:nvSpPr>
        <p:spPr/>
        <p:txBody>
          <a:bodyPr>
            <a:normAutofit fontScale="90000"/>
          </a:bodyPr>
          <a:lstStyle/>
          <a:p>
            <a:r>
              <a:rPr lang="en-US"/>
              <a:t>RNN - Computational Graph </a:t>
            </a:r>
          </a:p>
        </p:txBody>
      </p:sp>
      <p:sp>
        <p:nvSpPr>
          <p:cNvPr id="6" name="Content Placeholder 5">
            <a:extLst>
              <a:ext uri="{FF2B5EF4-FFF2-40B4-BE49-F238E27FC236}">
                <a16:creationId xmlns:a16="http://schemas.microsoft.com/office/drawing/2014/main" id="{3EF45583-839F-C74A-8A70-B6297D8DC5DF}"/>
              </a:ext>
            </a:extLst>
          </p:cNvPr>
          <p:cNvSpPr>
            <a:spLocks noGrp="1"/>
          </p:cNvSpPr>
          <p:nvPr>
            <p:ph idx="1"/>
          </p:nvPr>
        </p:nvSpPr>
        <p:spPr>
          <a:xfrm>
            <a:off x="1097280" y="1113890"/>
            <a:ext cx="10058400" cy="702304"/>
          </a:xfrm>
        </p:spPr>
        <p:txBody>
          <a:bodyPr>
            <a:normAutofit/>
          </a:bodyPr>
          <a:lstStyle/>
          <a:p>
            <a:r>
              <a:rPr lang="en-US"/>
              <a:t>Computational Graph: Many to Many </a:t>
            </a:r>
            <a:endParaRPr lang="en-US" sz="2800">
              <a:effectLst/>
            </a:endParaRPr>
          </a:p>
          <a:p>
            <a:endParaRPr lang="en-US" sz="2800"/>
          </a:p>
        </p:txBody>
      </p:sp>
      <p:pic>
        <p:nvPicPr>
          <p:cNvPr id="3" name="Picture 2">
            <a:extLst>
              <a:ext uri="{FF2B5EF4-FFF2-40B4-BE49-F238E27FC236}">
                <a16:creationId xmlns:a16="http://schemas.microsoft.com/office/drawing/2014/main" id="{915162CF-973E-794D-9798-EFFCD6066CE7}"/>
              </a:ext>
            </a:extLst>
          </p:cNvPr>
          <p:cNvPicPr>
            <a:picLocks noChangeAspect="1"/>
          </p:cNvPicPr>
          <p:nvPr/>
        </p:nvPicPr>
        <p:blipFill>
          <a:blip r:embed="rId2"/>
          <a:stretch>
            <a:fillRect/>
          </a:stretch>
        </p:blipFill>
        <p:spPr>
          <a:xfrm>
            <a:off x="1324303" y="1697821"/>
            <a:ext cx="9109841" cy="4219710"/>
          </a:xfrm>
          <a:prstGeom prst="rect">
            <a:avLst/>
          </a:prstGeom>
        </p:spPr>
      </p:pic>
    </p:spTree>
    <p:extLst>
      <p:ext uri="{BB962C8B-B14F-4D97-AF65-F5344CB8AC3E}">
        <p14:creationId xmlns:p14="http://schemas.microsoft.com/office/powerpoint/2010/main" val="2587973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8423-66A6-5C46-9F6E-693A8709CFC6}"/>
              </a:ext>
            </a:extLst>
          </p:cNvPr>
          <p:cNvSpPr>
            <a:spLocks noGrp="1"/>
          </p:cNvSpPr>
          <p:nvPr>
            <p:ph type="title"/>
          </p:nvPr>
        </p:nvSpPr>
        <p:spPr/>
        <p:txBody>
          <a:bodyPr>
            <a:normAutofit fontScale="90000"/>
          </a:bodyPr>
          <a:lstStyle/>
          <a:p>
            <a:r>
              <a:rPr lang="en-US"/>
              <a:t>RNN - Computational Graph </a:t>
            </a:r>
          </a:p>
        </p:txBody>
      </p:sp>
      <p:sp>
        <p:nvSpPr>
          <p:cNvPr id="6" name="Content Placeholder 5">
            <a:extLst>
              <a:ext uri="{FF2B5EF4-FFF2-40B4-BE49-F238E27FC236}">
                <a16:creationId xmlns:a16="http://schemas.microsoft.com/office/drawing/2014/main" id="{3EF45583-839F-C74A-8A70-B6297D8DC5DF}"/>
              </a:ext>
            </a:extLst>
          </p:cNvPr>
          <p:cNvSpPr>
            <a:spLocks noGrp="1"/>
          </p:cNvSpPr>
          <p:nvPr>
            <p:ph idx="1"/>
          </p:nvPr>
        </p:nvSpPr>
        <p:spPr>
          <a:xfrm>
            <a:off x="1097280" y="1113890"/>
            <a:ext cx="10058400" cy="702304"/>
          </a:xfrm>
        </p:spPr>
        <p:txBody>
          <a:bodyPr>
            <a:normAutofit/>
          </a:bodyPr>
          <a:lstStyle/>
          <a:p>
            <a:r>
              <a:rPr lang="en-US"/>
              <a:t>Computational Graph: One to Many </a:t>
            </a:r>
            <a:endParaRPr lang="en-US" sz="2800">
              <a:effectLst/>
            </a:endParaRPr>
          </a:p>
          <a:p>
            <a:endParaRPr lang="en-US" sz="2800"/>
          </a:p>
        </p:txBody>
      </p:sp>
      <p:pic>
        <p:nvPicPr>
          <p:cNvPr id="4" name="Picture 3">
            <a:extLst>
              <a:ext uri="{FF2B5EF4-FFF2-40B4-BE49-F238E27FC236}">
                <a16:creationId xmlns:a16="http://schemas.microsoft.com/office/drawing/2014/main" id="{F228ADF5-AE1E-8C4A-89EB-75E295410FAC}"/>
              </a:ext>
            </a:extLst>
          </p:cNvPr>
          <p:cNvPicPr>
            <a:picLocks noChangeAspect="1"/>
          </p:cNvPicPr>
          <p:nvPr/>
        </p:nvPicPr>
        <p:blipFill>
          <a:blip r:embed="rId2"/>
          <a:stretch>
            <a:fillRect/>
          </a:stretch>
        </p:blipFill>
        <p:spPr>
          <a:xfrm>
            <a:off x="1457653" y="1630265"/>
            <a:ext cx="9276693" cy="4416029"/>
          </a:xfrm>
          <a:prstGeom prst="rect">
            <a:avLst/>
          </a:prstGeom>
        </p:spPr>
      </p:pic>
    </p:spTree>
    <p:extLst>
      <p:ext uri="{BB962C8B-B14F-4D97-AF65-F5344CB8AC3E}">
        <p14:creationId xmlns:p14="http://schemas.microsoft.com/office/powerpoint/2010/main" val="842644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332C8-86B5-AB44-A0D8-528FD994BEC9}"/>
              </a:ext>
            </a:extLst>
          </p:cNvPr>
          <p:cNvSpPr>
            <a:spLocks noGrp="1"/>
          </p:cNvSpPr>
          <p:nvPr>
            <p:ph type="title"/>
          </p:nvPr>
        </p:nvSpPr>
        <p:spPr/>
        <p:txBody>
          <a:bodyPr>
            <a:normAutofit fontScale="90000"/>
          </a:bodyPr>
          <a:lstStyle/>
          <a:p>
            <a:r>
              <a:rPr lang="en-US"/>
              <a:t>Example</a:t>
            </a:r>
          </a:p>
        </p:txBody>
      </p:sp>
      <p:sp>
        <p:nvSpPr>
          <p:cNvPr id="3" name="Content Placeholder 2">
            <a:extLst>
              <a:ext uri="{FF2B5EF4-FFF2-40B4-BE49-F238E27FC236}">
                <a16:creationId xmlns:a16="http://schemas.microsoft.com/office/drawing/2014/main" id="{BEFC2FCA-B0F0-EF42-B599-340FAAA53DB0}"/>
              </a:ext>
            </a:extLst>
          </p:cNvPr>
          <p:cNvSpPr>
            <a:spLocks noGrp="1"/>
          </p:cNvSpPr>
          <p:nvPr>
            <p:ph idx="1"/>
          </p:nvPr>
        </p:nvSpPr>
        <p:spPr/>
        <p:txBody>
          <a:bodyPr/>
          <a:lstStyle/>
          <a:p>
            <a:r>
              <a:rPr lang="en-US"/>
              <a:t>Sequence to Sequence: Many-to-one + one-to-many </a:t>
            </a:r>
            <a:endParaRPr lang="en-US">
              <a:effectLst/>
            </a:endParaRPr>
          </a:p>
          <a:p>
            <a:endParaRPr lang="en-US"/>
          </a:p>
        </p:txBody>
      </p:sp>
      <p:pic>
        <p:nvPicPr>
          <p:cNvPr id="4" name="Picture 3">
            <a:extLst>
              <a:ext uri="{FF2B5EF4-FFF2-40B4-BE49-F238E27FC236}">
                <a16:creationId xmlns:a16="http://schemas.microsoft.com/office/drawing/2014/main" id="{E2D5CD66-6BE5-324F-BCC1-277999F8F49E}"/>
              </a:ext>
            </a:extLst>
          </p:cNvPr>
          <p:cNvPicPr>
            <a:picLocks noChangeAspect="1"/>
          </p:cNvPicPr>
          <p:nvPr/>
        </p:nvPicPr>
        <p:blipFill>
          <a:blip r:embed="rId2"/>
          <a:stretch>
            <a:fillRect/>
          </a:stretch>
        </p:blipFill>
        <p:spPr>
          <a:xfrm>
            <a:off x="1266495" y="1780938"/>
            <a:ext cx="10058401" cy="3860697"/>
          </a:xfrm>
          <a:prstGeom prst="rect">
            <a:avLst/>
          </a:prstGeom>
        </p:spPr>
      </p:pic>
    </p:spTree>
    <p:extLst>
      <p:ext uri="{BB962C8B-B14F-4D97-AF65-F5344CB8AC3E}">
        <p14:creationId xmlns:p14="http://schemas.microsoft.com/office/powerpoint/2010/main" val="2080500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BFF95-B274-C04E-80F5-6D913A1318C4}"/>
              </a:ext>
            </a:extLst>
          </p:cNvPr>
          <p:cNvSpPr>
            <a:spLocks noGrp="1"/>
          </p:cNvSpPr>
          <p:nvPr>
            <p:ph type="title"/>
          </p:nvPr>
        </p:nvSpPr>
        <p:spPr>
          <a:xfrm>
            <a:off x="1066800" y="286603"/>
            <a:ext cx="10058400" cy="702303"/>
          </a:xfrm>
        </p:spPr>
        <p:txBody>
          <a:bodyPr>
            <a:normAutofit fontScale="90000"/>
          </a:bodyPr>
          <a:lstStyle/>
          <a:p>
            <a:r>
              <a:rPr lang="en-US"/>
              <a:t>Example Character-level language model </a:t>
            </a:r>
          </a:p>
        </p:txBody>
      </p:sp>
      <p:sp>
        <p:nvSpPr>
          <p:cNvPr id="3" name="Content Placeholder 2">
            <a:extLst>
              <a:ext uri="{FF2B5EF4-FFF2-40B4-BE49-F238E27FC236}">
                <a16:creationId xmlns:a16="http://schemas.microsoft.com/office/drawing/2014/main" id="{CEA86C25-B11C-7846-889F-16F2362C8C58}"/>
              </a:ext>
            </a:extLst>
          </p:cNvPr>
          <p:cNvSpPr>
            <a:spLocks noGrp="1"/>
          </p:cNvSpPr>
          <p:nvPr>
            <p:ph idx="1"/>
          </p:nvPr>
        </p:nvSpPr>
        <p:spPr/>
        <p:txBody>
          <a:bodyPr/>
          <a:lstStyle/>
          <a:p>
            <a:r>
              <a:rPr lang="en-US" b="1"/>
              <a:t>Vocabulary - “H”, “E”, “L”, “O” </a:t>
            </a:r>
            <a:endParaRPr lang="en-US">
              <a:effectLst/>
            </a:endParaRPr>
          </a:p>
          <a:p>
            <a:endParaRPr lang="en-US"/>
          </a:p>
        </p:txBody>
      </p:sp>
      <p:pic>
        <p:nvPicPr>
          <p:cNvPr id="8194" name="Picture 2" descr="page34image50165360">
            <a:extLst>
              <a:ext uri="{FF2B5EF4-FFF2-40B4-BE49-F238E27FC236}">
                <a16:creationId xmlns:a16="http://schemas.microsoft.com/office/drawing/2014/main" id="{B1E4699E-07E2-DB40-946D-88575F8C6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2077297"/>
            <a:ext cx="9144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223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BFF95-B274-C04E-80F5-6D913A1318C4}"/>
              </a:ext>
            </a:extLst>
          </p:cNvPr>
          <p:cNvSpPr>
            <a:spLocks noGrp="1"/>
          </p:cNvSpPr>
          <p:nvPr>
            <p:ph type="title"/>
          </p:nvPr>
        </p:nvSpPr>
        <p:spPr>
          <a:xfrm>
            <a:off x="1066800" y="286603"/>
            <a:ext cx="10058400" cy="702303"/>
          </a:xfrm>
        </p:spPr>
        <p:txBody>
          <a:bodyPr>
            <a:normAutofit fontScale="90000"/>
          </a:bodyPr>
          <a:lstStyle/>
          <a:p>
            <a:r>
              <a:rPr lang="en-US"/>
              <a:t>Example Character-level language model </a:t>
            </a:r>
          </a:p>
        </p:txBody>
      </p:sp>
      <p:sp>
        <p:nvSpPr>
          <p:cNvPr id="3" name="Content Placeholder 2">
            <a:extLst>
              <a:ext uri="{FF2B5EF4-FFF2-40B4-BE49-F238E27FC236}">
                <a16:creationId xmlns:a16="http://schemas.microsoft.com/office/drawing/2014/main" id="{CEA86C25-B11C-7846-889F-16F2362C8C58}"/>
              </a:ext>
            </a:extLst>
          </p:cNvPr>
          <p:cNvSpPr>
            <a:spLocks noGrp="1"/>
          </p:cNvSpPr>
          <p:nvPr>
            <p:ph idx="1"/>
          </p:nvPr>
        </p:nvSpPr>
        <p:spPr>
          <a:xfrm>
            <a:off x="608549" y="1275509"/>
            <a:ext cx="4998720" cy="4755205"/>
          </a:xfrm>
        </p:spPr>
        <p:txBody>
          <a:bodyPr/>
          <a:lstStyle/>
          <a:p>
            <a:r>
              <a:rPr lang="en-US" sz="2400"/>
              <a:t>4 separate training examples: </a:t>
            </a:r>
            <a:endParaRPr lang="en-US" sz="2400">
              <a:effectLst/>
            </a:endParaRPr>
          </a:p>
          <a:p>
            <a:r>
              <a:rPr lang="en-US" sz="2400"/>
              <a:t>1. The probability of “e” should be likely given the context of “h”. </a:t>
            </a:r>
            <a:endParaRPr lang="en-US" sz="2400">
              <a:effectLst/>
            </a:endParaRPr>
          </a:p>
          <a:p>
            <a:r>
              <a:rPr lang="en-US" sz="2400"/>
              <a:t>2. “l” should be likely in the context of “he”. </a:t>
            </a:r>
            <a:endParaRPr lang="en-US" sz="2400">
              <a:effectLst/>
            </a:endParaRPr>
          </a:p>
          <a:p>
            <a:r>
              <a:rPr lang="en-US" sz="2400"/>
              <a:t>3. “l” should also be likely given the context of “hel”. </a:t>
            </a:r>
            <a:endParaRPr lang="en-US" sz="2400">
              <a:effectLst/>
            </a:endParaRPr>
          </a:p>
          <a:p>
            <a:r>
              <a:rPr lang="en-US" sz="2400"/>
              <a:t>4. “o” should be likely given the context of “hell”. </a:t>
            </a:r>
            <a:endParaRPr lang="en-US" sz="2400">
              <a:effectLst/>
            </a:endParaRPr>
          </a:p>
          <a:p>
            <a:endParaRPr lang="en-US"/>
          </a:p>
        </p:txBody>
      </p:sp>
      <p:pic>
        <p:nvPicPr>
          <p:cNvPr id="9218" name="Picture 2" descr="page36image63768320">
            <a:extLst>
              <a:ext uri="{FF2B5EF4-FFF2-40B4-BE49-F238E27FC236}">
                <a16:creationId xmlns:a16="http://schemas.microsoft.com/office/drawing/2014/main" id="{48E00152-291B-0B4C-AAEB-F2E846E51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9529" y="967667"/>
            <a:ext cx="6333801" cy="5094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744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BFF95-B274-C04E-80F5-6D913A1318C4}"/>
              </a:ext>
            </a:extLst>
          </p:cNvPr>
          <p:cNvSpPr>
            <a:spLocks noGrp="1"/>
          </p:cNvSpPr>
          <p:nvPr>
            <p:ph type="title"/>
          </p:nvPr>
        </p:nvSpPr>
        <p:spPr>
          <a:xfrm>
            <a:off x="1066800" y="286603"/>
            <a:ext cx="10058400" cy="702303"/>
          </a:xfrm>
        </p:spPr>
        <p:txBody>
          <a:bodyPr>
            <a:normAutofit fontScale="90000"/>
          </a:bodyPr>
          <a:lstStyle/>
          <a:p>
            <a:r>
              <a:rPr lang="en-US"/>
              <a:t>Example Character-level language model </a:t>
            </a:r>
          </a:p>
        </p:txBody>
      </p:sp>
      <p:sp>
        <p:nvSpPr>
          <p:cNvPr id="3" name="Content Placeholder 2">
            <a:extLst>
              <a:ext uri="{FF2B5EF4-FFF2-40B4-BE49-F238E27FC236}">
                <a16:creationId xmlns:a16="http://schemas.microsoft.com/office/drawing/2014/main" id="{CEA86C25-B11C-7846-889F-16F2362C8C58}"/>
              </a:ext>
            </a:extLst>
          </p:cNvPr>
          <p:cNvSpPr>
            <a:spLocks noGrp="1"/>
          </p:cNvSpPr>
          <p:nvPr>
            <p:ph idx="1"/>
          </p:nvPr>
        </p:nvSpPr>
        <p:spPr>
          <a:xfrm>
            <a:off x="608549" y="1275509"/>
            <a:ext cx="4998720" cy="4755205"/>
          </a:xfrm>
        </p:spPr>
        <p:txBody>
          <a:bodyPr/>
          <a:lstStyle/>
          <a:p>
            <a:r>
              <a:rPr lang="en-US"/>
              <a:t>At test-time sample characters one at a time, feed back to model </a:t>
            </a:r>
            <a:endParaRPr lang="en-US" sz="2400">
              <a:effectLst/>
            </a:endParaRPr>
          </a:p>
          <a:p>
            <a:endParaRPr lang="en-US"/>
          </a:p>
        </p:txBody>
      </p:sp>
      <p:pic>
        <p:nvPicPr>
          <p:cNvPr id="10242" name="Picture 2" descr="page36image49979104">
            <a:extLst>
              <a:ext uri="{FF2B5EF4-FFF2-40B4-BE49-F238E27FC236}">
                <a16:creationId xmlns:a16="http://schemas.microsoft.com/office/drawing/2014/main" id="{A72C89FC-C7E1-CC47-8426-D1FB8D7A5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818" y="988906"/>
            <a:ext cx="4914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052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559B-7C75-AE45-92E3-3988228B8A72}"/>
              </a:ext>
            </a:extLst>
          </p:cNvPr>
          <p:cNvSpPr>
            <a:spLocks noGrp="1"/>
          </p:cNvSpPr>
          <p:nvPr>
            <p:ph type="title"/>
          </p:nvPr>
        </p:nvSpPr>
        <p:spPr/>
        <p:txBody>
          <a:bodyPr>
            <a:normAutofit fontScale="90000"/>
          </a:bodyPr>
          <a:lstStyle/>
          <a:p>
            <a:r>
              <a:rPr lang="en-US"/>
              <a:t>RNN Image Captioning</a:t>
            </a:r>
          </a:p>
        </p:txBody>
      </p:sp>
      <p:sp>
        <p:nvSpPr>
          <p:cNvPr id="3" name="Content Placeholder 2">
            <a:extLst>
              <a:ext uri="{FF2B5EF4-FFF2-40B4-BE49-F238E27FC236}">
                <a16:creationId xmlns:a16="http://schemas.microsoft.com/office/drawing/2014/main" id="{24666113-B803-2D42-91E0-2D8920F19FB6}"/>
              </a:ext>
            </a:extLst>
          </p:cNvPr>
          <p:cNvSpPr>
            <a:spLocks noGrp="1"/>
          </p:cNvSpPr>
          <p:nvPr>
            <p:ph idx="1"/>
          </p:nvPr>
        </p:nvSpPr>
        <p:spPr/>
        <p:txBody>
          <a:bodyPr>
            <a:normAutofit/>
          </a:bodyPr>
          <a:lstStyle/>
          <a:p>
            <a:endParaRPr lang="en-US"/>
          </a:p>
          <a:p>
            <a:endParaRPr lang="en-US"/>
          </a:p>
          <a:p>
            <a:endParaRPr lang="en-US"/>
          </a:p>
          <a:p>
            <a:endParaRPr lang="en-US"/>
          </a:p>
          <a:p>
            <a:endParaRPr lang="en-US"/>
          </a:p>
          <a:p>
            <a:endParaRPr lang="en-US"/>
          </a:p>
          <a:p>
            <a:endParaRPr lang="en-US"/>
          </a:p>
          <a:p>
            <a:endParaRPr lang="en-US"/>
          </a:p>
        </p:txBody>
      </p:sp>
      <p:pic>
        <p:nvPicPr>
          <p:cNvPr id="5" name="Picture 4">
            <a:extLst>
              <a:ext uri="{FF2B5EF4-FFF2-40B4-BE49-F238E27FC236}">
                <a16:creationId xmlns:a16="http://schemas.microsoft.com/office/drawing/2014/main" id="{99E255E1-334E-9C42-B65A-C8C0C5ECAF8F}"/>
              </a:ext>
            </a:extLst>
          </p:cNvPr>
          <p:cNvPicPr>
            <a:picLocks noChangeAspect="1"/>
          </p:cNvPicPr>
          <p:nvPr/>
        </p:nvPicPr>
        <p:blipFill>
          <a:blip r:embed="rId2"/>
          <a:stretch>
            <a:fillRect/>
          </a:stretch>
        </p:blipFill>
        <p:spPr>
          <a:xfrm>
            <a:off x="1388679" y="1113889"/>
            <a:ext cx="9067800" cy="5080000"/>
          </a:xfrm>
          <a:prstGeom prst="rect">
            <a:avLst/>
          </a:prstGeom>
        </p:spPr>
      </p:pic>
    </p:spTree>
    <p:extLst>
      <p:ext uri="{BB962C8B-B14F-4D97-AF65-F5344CB8AC3E}">
        <p14:creationId xmlns:p14="http://schemas.microsoft.com/office/powerpoint/2010/main" val="2043790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559B-7C75-AE45-92E3-3988228B8A72}"/>
              </a:ext>
            </a:extLst>
          </p:cNvPr>
          <p:cNvSpPr>
            <a:spLocks noGrp="1"/>
          </p:cNvSpPr>
          <p:nvPr>
            <p:ph type="title"/>
          </p:nvPr>
        </p:nvSpPr>
        <p:spPr/>
        <p:txBody>
          <a:bodyPr>
            <a:normAutofit fontScale="90000"/>
          </a:bodyPr>
          <a:lstStyle/>
          <a:p>
            <a:r>
              <a:rPr lang="en-US"/>
              <a:t>RNN Image Captioning</a:t>
            </a:r>
          </a:p>
        </p:txBody>
      </p:sp>
      <p:sp>
        <p:nvSpPr>
          <p:cNvPr id="3" name="Content Placeholder 2">
            <a:extLst>
              <a:ext uri="{FF2B5EF4-FFF2-40B4-BE49-F238E27FC236}">
                <a16:creationId xmlns:a16="http://schemas.microsoft.com/office/drawing/2014/main" id="{24666113-B803-2D42-91E0-2D8920F19FB6}"/>
              </a:ext>
            </a:extLst>
          </p:cNvPr>
          <p:cNvSpPr>
            <a:spLocks noGrp="1"/>
          </p:cNvSpPr>
          <p:nvPr>
            <p:ph idx="1"/>
          </p:nvPr>
        </p:nvSpPr>
        <p:spPr/>
        <p:txBody>
          <a:bodyPr>
            <a:normAutofit/>
          </a:bodyPr>
          <a:lstStyle/>
          <a:p>
            <a:endParaRPr lang="en-US"/>
          </a:p>
          <a:p>
            <a:endParaRPr lang="en-US"/>
          </a:p>
          <a:p>
            <a:endParaRPr lang="en-US"/>
          </a:p>
          <a:p>
            <a:endParaRPr lang="en-US"/>
          </a:p>
          <a:p>
            <a:endParaRPr lang="en-US"/>
          </a:p>
          <a:p>
            <a:endParaRPr lang="en-US"/>
          </a:p>
          <a:p>
            <a:endParaRPr lang="en-US"/>
          </a:p>
          <a:p>
            <a:endParaRPr lang="en-US"/>
          </a:p>
        </p:txBody>
      </p:sp>
      <p:pic>
        <p:nvPicPr>
          <p:cNvPr id="4" name="Picture 3">
            <a:extLst>
              <a:ext uri="{FF2B5EF4-FFF2-40B4-BE49-F238E27FC236}">
                <a16:creationId xmlns:a16="http://schemas.microsoft.com/office/drawing/2014/main" id="{11B2D707-F96A-AA4D-916F-E2EA146FBF76}"/>
              </a:ext>
            </a:extLst>
          </p:cNvPr>
          <p:cNvPicPr>
            <a:picLocks noChangeAspect="1"/>
          </p:cNvPicPr>
          <p:nvPr/>
        </p:nvPicPr>
        <p:blipFill>
          <a:blip r:embed="rId2"/>
          <a:stretch>
            <a:fillRect/>
          </a:stretch>
        </p:blipFill>
        <p:spPr>
          <a:xfrm>
            <a:off x="1476484" y="1364625"/>
            <a:ext cx="8518853" cy="4607435"/>
          </a:xfrm>
          <a:prstGeom prst="rect">
            <a:avLst/>
          </a:prstGeom>
        </p:spPr>
      </p:pic>
    </p:spTree>
    <p:extLst>
      <p:ext uri="{BB962C8B-B14F-4D97-AF65-F5344CB8AC3E}">
        <p14:creationId xmlns:p14="http://schemas.microsoft.com/office/powerpoint/2010/main" val="1895258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559B-7C75-AE45-92E3-3988228B8A72}"/>
              </a:ext>
            </a:extLst>
          </p:cNvPr>
          <p:cNvSpPr>
            <a:spLocks noGrp="1"/>
          </p:cNvSpPr>
          <p:nvPr>
            <p:ph type="title"/>
          </p:nvPr>
        </p:nvSpPr>
        <p:spPr/>
        <p:txBody>
          <a:bodyPr>
            <a:normAutofit fontScale="90000"/>
          </a:bodyPr>
          <a:lstStyle/>
          <a:p>
            <a:r>
              <a:rPr lang="en-US"/>
              <a:t>RNN Image Captioning</a:t>
            </a:r>
          </a:p>
        </p:txBody>
      </p:sp>
      <p:sp>
        <p:nvSpPr>
          <p:cNvPr id="3" name="Content Placeholder 2">
            <a:extLst>
              <a:ext uri="{FF2B5EF4-FFF2-40B4-BE49-F238E27FC236}">
                <a16:creationId xmlns:a16="http://schemas.microsoft.com/office/drawing/2014/main" id="{24666113-B803-2D42-91E0-2D8920F19FB6}"/>
              </a:ext>
            </a:extLst>
          </p:cNvPr>
          <p:cNvSpPr>
            <a:spLocks noGrp="1"/>
          </p:cNvSpPr>
          <p:nvPr>
            <p:ph idx="1"/>
          </p:nvPr>
        </p:nvSpPr>
        <p:spPr/>
        <p:txBody>
          <a:bodyPr>
            <a:normAutofit/>
          </a:bodyPr>
          <a:lstStyle/>
          <a:p>
            <a:endParaRPr lang="en-US"/>
          </a:p>
          <a:p>
            <a:endParaRPr lang="en-US"/>
          </a:p>
          <a:p>
            <a:endParaRPr lang="en-US"/>
          </a:p>
          <a:p>
            <a:endParaRPr lang="en-US"/>
          </a:p>
          <a:p>
            <a:endParaRPr lang="en-US"/>
          </a:p>
          <a:p>
            <a:endParaRPr lang="en-US"/>
          </a:p>
          <a:p>
            <a:endParaRPr lang="en-US"/>
          </a:p>
          <a:p>
            <a:endParaRPr lang="en-US"/>
          </a:p>
        </p:txBody>
      </p:sp>
      <p:pic>
        <p:nvPicPr>
          <p:cNvPr id="5" name="Picture 4">
            <a:extLst>
              <a:ext uri="{FF2B5EF4-FFF2-40B4-BE49-F238E27FC236}">
                <a16:creationId xmlns:a16="http://schemas.microsoft.com/office/drawing/2014/main" id="{66113B15-8055-2240-8F6C-6B5FBB12F87D}"/>
              </a:ext>
            </a:extLst>
          </p:cNvPr>
          <p:cNvPicPr>
            <a:picLocks noChangeAspect="1"/>
          </p:cNvPicPr>
          <p:nvPr/>
        </p:nvPicPr>
        <p:blipFill>
          <a:blip r:embed="rId3"/>
          <a:stretch>
            <a:fillRect/>
          </a:stretch>
        </p:blipFill>
        <p:spPr>
          <a:xfrm>
            <a:off x="2916621" y="2412880"/>
            <a:ext cx="5628289" cy="3956010"/>
          </a:xfrm>
          <a:prstGeom prst="rect">
            <a:avLst/>
          </a:prstGeom>
        </p:spPr>
      </p:pic>
      <p:sp>
        <p:nvSpPr>
          <p:cNvPr id="6" name="TextBox 5">
            <a:extLst>
              <a:ext uri="{FF2B5EF4-FFF2-40B4-BE49-F238E27FC236}">
                <a16:creationId xmlns:a16="http://schemas.microsoft.com/office/drawing/2014/main" id="{CCBDB6F0-D2CE-9240-97A0-C20EBA6EA4CB}"/>
              </a:ext>
            </a:extLst>
          </p:cNvPr>
          <p:cNvSpPr txBox="1"/>
          <p:nvPr/>
        </p:nvSpPr>
        <p:spPr>
          <a:xfrm>
            <a:off x="1261240" y="1093508"/>
            <a:ext cx="9894439" cy="1846659"/>
          </a:xfrm>
          <a:prstGeom prst="rect">
            <a:avLst/>
          </a:prstGeom>
          <a:noFill/>
        </p:spPr>
        <p:txBody>
          <a:bodyPr wrap="square" rtlCol="0">
            <a:spAutoFit/>
          </a:bodyPr>
          <a:lstStyle/>
          <a:p>
            <a:r>
              <a:rPr lang="en-US" sz="2600"/>
              <a:t>Image captioning with ConvNets and RNNs</a:t>
            </a:r>
          </a:p>
          <a:p>
            <a:r>
              <a:rPr lang="en-US" sz="2600"/>
              <a:t>We use the FC-4096 layer as the image representation and push it to RNNs which generate sentences as we saw before </a:t>
            </a:r>
            <a:endParaRPr lang="en-US" sz="2600">
              <a:effectLst/>
            </a:endParaRPr>
          </a:p>
          <a:p>
            <a:r>
              <a:rPr lang="en-US"/>
              <a:t> </a:t>
            </a:r>
            <a:endParaRPr lang="en-US">
              <a:effectLst/>
            </a:endParaRPr>
          </a:p>
          <a:p>
            <a:endParaRPr lang="en-US"/>
          </a:p>
        </p:txBody>
      </p:sp>
    </p:spTree>
    <p:extLst>
      <p:ext uri="{BB962C8B-B14F-4D97-AF65-F5344CB8AC3E}">
        <p14:creationId xmlns:p14="http://schemas.microsoft.com/office/powerpoint/2010/main" val="3575449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8F8E-264A-284C-82FA-261C86A6AF3A}"/>
              </a:ext>
            </a:extLst>
          </p:cNvPr>
          <p:cNvSpPr>
            <a:spLocks noGrp="1"/>
          </p:cNvSpPr>
          <p:nvPr>
            <p:ph type="title"/>
          </p:nvPr>
        </p:nvSpPr>
        <p:spPr/>
        <p:txBody>
          <a:bodyPr>
            <a:normAutofit fontScale="90000"/>
          </a:bodyPr>
          <a:lstStyle/>
          <a:p>
            <a:r>
              <a:rPr lang="en-US"/>
              <a:t>Image captioning with ConvNets and RNNs </a:t>
            </a:r>
          </a:p>
        </p:txBody>
      </p:sp>
      <p:pic>
        <p:nvPicPr>
          <p:cNvPr id="14337" name="Picture 1" descr="page68image49862336">
            <a:extLst>
              <a:ext uri="{FF2B5EF4-FFF2-40B4-BE49-F238E27FC236}">
                <a16:creationId xmlns:a16="http://schemas.microsoft.com/office/drawing/2014/main" id="{D5D8E491-1E3D-B34A-8056-5FB52BFD5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10" y="1113889"/>
            <a:ext cx="10287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age68image49871280">
            <a:extLst>
              <a:ext uri="{FF2B5EF4-FFF2-40B4-BE49-F238E27FC236}">
                <a16:creationId xmlns:a16="http://schemas.microsoft.com/office/drawing/2014/main" id="{90ADF660-E68F-6D49-9255-15C7BCC227E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803046" y="1227567"/>
            <a:ext cx="6719326" cy="4479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A624F7-5690-6146-B1D0-2F94268E7D3A}"/>
              </a:ext>
            </a:extLst>
          </p:cNvPr>
          <p:cNvSpPr txBox="1"/>
          <p:nvPr/>
        </p:nvSpPr>
        <p:spPr>
          <a:xfrm>
            <a:off x="4918840" y="5750263"/>
            <a:ext cx="4288221" cy="461665"/>
          </a:xfrm>
          <a:prstGeom prst="rect">
            <a:avLst/>
          </a:prstGeom>
          <a:noFill/>
        </p:spPr>
        <p:txBody>
          <a:bodyPr wrap="square" rtlCol="0">
            <a:spAutoFit/>
          </a:bodyPr>
          <a:lstStyle/>
          <a:p>
            <a:r>
              <a:rPr lang="en-US" sz="2400">
                <a:solidFill>
                  <a:srgbClr val="C00000"/>
                </a:solidFill>
              </a:rPr>
              <a:t>Man with a dog</a:t>
            </a:r>
          </a:p>
        </p:txBody>
      </p:sp>
    </p:spTree>
    <p:extLst>
      <p:ext uri="{BB962C8B-B14F-4D97-AF65-F5344CB8AC3E}">
        <p14:creationId xmlns:p14="http://schemas.microsoft.com/office/powerpoint/2010/main" val="4015061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E4109-8B2A-1D43-81A6-158538CB1FEA}"/>
              </a:ext>
            </a:extLst>
          </p:cNvPr>
          <p:cNvSpPr>
            <a:spLocks noGrp="1"/>
          </p:cNvSpPr>
          <p:nvPr>
            <p:ph type="title"/>
          </p:nvPr>
        </p:nvSpPr>
        <p:spPr/>
        <p:txBody>
          <a:bodyPr>
            <a:normAutofit fontScale="90000"/>
          </a:bodyPr>
          <a:lstStyle/>
          <a:p>
            <a:r>
              <a:rPr lang="en-US"/>
              <a:t>What are CNNs ?</a:t>
            </a:r>
          </a:p>
        </p:txBody>
      </p:sp>
      <p:sp>
        <p:nvSpPr>
          <p:cNvPr id="3" name="Content Placeholder 2">
            <a:extLst>
              <a:ext uri="{FF2B5EF4-FFF2-40B4-BE49-F238E27FC236}">
                <a16:creationId xmlns:a16="http://schemas.microsoft.com/office/drawing/2014/main" id="{E694F0C6-171E-CF41-BBAD-F1ABA725BE75}"/>
              </a:ext>
            </a:extLst>
          </p:cNvPr>
          <p:cNvSpPr>
            <a:spLocks noGrp="1"/>
          </p:cNvSpPr>
          <p:nvPr>
            <p:ph idx="1"/>
          </p:nvPr>
        </p:nvSpPr>
        <p:spPr/>
        <p:txBody>
          <a:bodyPr>
            <a:normAutofit/>
          </a:bodyPr>
          <a:lstStyle/>
          <a:p>
            <a:r>
              <a:rPr lang="en-US" sz="2800"/>
              <a:t>CNN= Neural Network with a convolution operation instead of matrix multilplication in at least one of the layers </a:t>
            </a:r>
          </a:p>
          <a:p>
            <a:r>
              <a:rPr lang="en-US" sz="2800"/>
              <a:t>Neural Networks:</a:t>
            </a:r>
          </a:p>
          <a:p>
            <a:endParaRPr lang="en-US" sz="2800"/>
          </a:p>
        </p:txBody>
      </p:sp>
      <p:pic>
        <p:nvPicPr>
          <p:cNvPr id="5" name="Picture 4">
            <a:extLst>
              <a:ext uri="{FF2B5EF4-FFF2-40B4-BE49-F238E27FC236}">
                <a16:creationId xmlns:a16="http://schemas.microsoft.com/office/drawing/2014/main" id="{5560210A-9EEA-BF4A-82D7-63D621D20B59}"/>
              </a:ext>
            </a:extLst>
          </p:cNvPr>
          <p:cNvPicPr>
            <a:picLocks noChangeAspect="1"/>
          </p:cNvPicPr>
          <p:nvPr/>
        </p:nvPicPr>
        <p:blipFill>
          <a:blip r:embed="rId2"/>
          <a:stretch>
            <a:fillRect/>
          </a:stretch>
        </p:blipFill>
        <p:spPr>
          <a:xfrm>
            <a:off x="2882900" y="2915497"/>
            <a:ext cx="6350000" cy="3276600"/>
          </a:xfrm>
          <a:prstGeom prst="rect">
            <a:avLst/>
          </a:prstGeom>
        </p:spPr>
      </p:pic>
    </p:spTree>
    <p:extLst>
      <p:ext uri="{BB962C8B-B14F-4D97-AF65-F5344CB8AC3E}">
        <p14:creationId xmlns:p14="http://schemas.microsoft.com/office/powerpoint/2010/main" val="3198338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8F8E-264A-284C-82FA-261C86A6AF3A}"/>
              </a:ext>
            </a:extLst>
          </p:cNvPr>
          <p:cNvSpPr>
            <a:spLocks noGrp="1"/>
          </p:cNvSpPr>
          <p:nvPr>
            <p:ph type="title"/>
          </p:nvPr>
        </p:nvSpPr>
        <p:spPr/>
        <p:txBody>
          <a:bodyPr>
            <a:normAutofit fontScale="90000"/>
          </a:bodyPr>
          <a:lstStyle/>
          <a:p>
            <a:r>
              <a:rPr lang="en-US"/>
              <a:t>Image captioning with ConvNets and RNNs </a:t>
            </a:r>
          </a:p>
        </p:txBody>
      </p:sp>
      <p:pic>
        <p:nvPicPr>
          <p:cNvPr id="14337" name="Picture 1" descr="page68image49862336">
            <a:extLst>
              <a:ext uri="{FF2B5EF4-FFF2-40B4-BE49-F238E27FC236}">
                <a16:creationId xmlns:a16="http://schemas.microsoft.com/office/drawing/2014/main" id="{D5D8E491-1E3D-B34A-8056-5FB52BFD5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10" y="1113889"/>
            <a:ext cx="10287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67C9F0-6208-F142-B047-FE479C349C04}"/>
              </a:ext>
            </a:extLst>
          </p:cNvPr>
          <p:cNvSpPr>
            <a:spLocks noGrp="1"/>
          </p:cNvSpPr>
          <p:nvPr>
            <p:ph idx="1"/>
          </p:nvPr>
        </p:nvSpPr>
        <p:spPr/>
        <p:txBody>
          <a:bodyPr/>
          <a:lstStyle/>
          <a:p>
            <a:pPr lvl="6"/>
            <a:r>
              <a:rPr lang="en-US"/>
              <a:t> </a:t>
            </a:r>
          </a:p>
          <a:p>
            <a:pPr lvl="6"/>
            <a:endParaRPr lang="en-US"/>
          </a:p>
          <a:p>
            <a:pPr lvl="6"/>
            <a:r>
              <a:rPr lang="en-US"/>
              <a:t> </a:t>
            </a:r>
            <a:r>
              <a:rPr lang="en-US" sz="2600"/>
              <a:t>- First caption input will be constant string - &lt;START&gt; </a:t>
            </a:r>
            <a:endParaRPr lang="en-US" sz="2600">
              <a:effectLst/>
            </a:endParaRPr>
          </a:p>
          <a:p>
            <a:pPr lvl="6"/>
            <a:endParaRPr lang="en-US"/>
          </a:p>
        </p:txBody>
      </p:sp>
      <p:pic>
        <p:nvPicPr>
          <p:cNvPr id="15361" name="Picture 1" descr="page62image49902384">
            <a:extLst>
              <a:ext uri="{FF2B5EF4-FFF2-40B4-BE49-F238E27FC236}">
                <a16:creationId xmlns:a16="http://schemas.microsoft.com/office/drawing/2014/main" id="{16CA24F7-7CCB-FB4C-A273-5CF0303B6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91407"/>
            <a:ext cx="47244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1EA2C62-BB8B-1A40-ADB2-7F2EF4093F4C}"/>
              </a:ext>
            </a:extLst>
          </p:cNvPr>
          <p:cNvPicPr>
            <a:picLocks noChangeAspect="1"/>
          </p:cNvPicPr>
          <p:nvPr/>
        </p:nvPicPr>
        <p:blipFill>
          <a:blip r:embed="rId5"/>
          <a:stretch>
            <a:fillRect/>
          </a:stretch>
        </p:blipFill>
        <p:spPr>
          <a:xfrm>
            <a:off x="2296247" y="4004211"/>
            <a:ext cx="2527300" cy="1739900"/>
          </a:xfrm>
          <a:prstGeom prst="rect">
            <a:avLst/>
          </a:prstGeom>
        </p:spPr>
      </p:pic>
    </p:spTree>
    <p:extLst>
      <p:ext uri="{BB962C8B-B14F-4D97-AF65-F5344CB8AC3E}">
        <p14:creationId xmlns:p14="http://schemas.microsoft.com/office/powerpoint/2010/main" val="2911962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8F8E-264A-284C-82FA-261C86A6AF3A}"/>
              </a:ext>
            </a:extLst>
          </p:cNvPr>
          <p:cNvSpPr>
            <a:spLocks noGrp="1"/>
          </p:cNvSpPr>
          <p:nvPr>
            <p:ph type="title"/>
          </p:nvPr>
        </p:nvSpPr>
        <p:spPr/>
        <p:txBody>
          <a:bodyPr>
            <a:normAutofit fontScale="90000"/>
          </a:bodyPr>
          <a:lstStyle/>
          <a:p>
            <a:r>
              <a:rPr lang="en-US"/>
              <a:t>Image captioning with ConvNets and RNNs </a:t>
            </a:r>
          </a:p>
        </p:txBody>
      </p:sp>
      <p:pic>
        <p:nvPicPr>
          <p:cNvPr id="14337" name="Picture 1" descr="page68image49862336">
            <a:extLst>
              <a:ext uri="{FF2B5EF4-FFF2-40B4-BE49-F238E27FC236}">
                <a16:creationId xmlns:a16="http://schemas.microsoft.com/office/drawing/2014/main" id="{D5D8E491-1E3D-B34A-8056-5FB52BFD5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10" y="1113889"/>
            <a:ext cx="10287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67C9F0-6208-F142-B047-FE479C349C04}"/>
              </a:ext>
            </a:extLst>
          </p:cNvPr>
          <p:cNvSpPr>
            <a:spLocks noGrp="1"/>
          </p:cNvSpPr>
          <p:nvPr>
            <p:ph idx="1"/>
          </p:nvPr>
        </p:nvSpPr>
        <p:spPr/>
        <p:txBody>
          <a:bodyPr/>
          <a:lstStyle/>
          <a:p>
            <a:pPr lvl="6"/>
            <a:r>
              <a:rPr lang="en-US"/>
              <a:t> </a:t>
            </a:r>
          </a:p>
          <a:p>
            <a:pPr lvl="6"/>
            <a:endParaRPr lang="en-US"/>
          </a:p>
          <a:p>
            <a:pPr lvl="6"/>
            <a:r>
              <a:rPr lang="en-US"/>
              <a:t> </a:t>
            </a:r>
            <a:r>
              <a:rPr lang="en-US" sz="2600"/>
              <a:t>- </a:t>
            </a:r>
            <a:r>
              <a:rPr lang="en-US"/>
              <a:t>- </a:t>
            </a:r>
            <a:r>
              <a:rPr lang="en-US" sz="2600"/>
              <a:t>Generating first word in caption </a:t>
            </a:r>
            <a:endParaRPr lang="en-US" sz="2600">
              <a:effectLst/>
            </a:endParaRPr>
          </a:p>
          <a:p>
            <a:pPr lvl="6"/>
            <a:endParaRPr lang="en-US" sz="2600">
              <a:effectLst/>
            </a:endParaRPr>
          </a:p>
          <a:p>
            <a:pPr lvl="6"/>
            <a:endParaRPr lang="en-US"/>
          </a:p>
        </p:txBody>
      </p:sp>
      <p:pic>
        <p:nvPicPr>
          <p:cNvPr id="4" name="Picture 3">
            <a:extLst>
              <a:ext uri="{FF2B5EF4-FFF2-40B4-BE49-F238E27FC236}">
                <a16:creationId xmlns:a16="http://schemas.microsoft.com/office/drawing/2014/main" id="{E2A7228A-5203-C448-BA19-9724E7D49379}"/>
              </a:ext>
            </a:extLst>
          </p:cNvPr>
          <p:cNvPicPr>
            <a:picLocks noChangeAspect="1"/>
          </p:cNvPicPr>
          <p:nvPr/>
        </p:nvPicPr>
        <p:blipFill>
          <a:blip r:embed="rId4"/>
          <a:stretch>
            <a:fillRect/>
          </a:stretch>
        </p:blipFill>
        <p:spPr>
          <a:xfrm>
            <a:off x="2258410" y="2844737"/>
            <a:ext cx="2679700" cy="3035300"/>
          </a:xfrm>
          <a:prstGeom prst="rect">
            <a:avLst/>
          </a:prstGeom>
        </p:spPr>
      </p:pic>
      <p:pic>
        <p:nvPicPr>
          <p:cNvPr id="16385" name="Picture 1" descr="page63image49940096">
            <a:extLst>
              <a:ext uri="{FF2B5EF4-FFF2-40B4-BE49-F238E27FC236}">
                <a16:creationId xmlns:a16="http://schemas.microsoft.com/office/drawing/2014/main" id="{3613F064-7192-AB40-B74C-EB0744AC3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4869" y="3092121"/>
            <a:ext cx="19304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page63image50080736">
            <a:extLst>
              <a:ext uri="{FF2B5EF4-FFF2-40B4-BE49-F238E27FC236}">
                <a16:creationId xmlns:a16="http://schemas.microsoft.com/office/drawing/2014/main" id="{9CEB5D8A-9C75-FC43-B047-D092423E15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4869" y="4169457"/>
            <a:ext cx="4381500" cy="52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933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8F8E-264A-284C-82FA-261C86A6AF3A}"/>
              </a:ext>
            </a:extLst>
          </p:cNvPr>
          <p:cNvSpPr>
            <a:spLocks noGrp="1"/>
          </p:cNvSpPr>
          <p:nvPr>
            <p:ph type="title"/>
          </p:nvPr>
        </p:nvSpPr>
        <p:spPr/>
        <p:txBody>
          <a:bodyPr>
            <a:normAutofit fontScale="90000"/>
          </a:bodyPr>
          <a:lstStyle/>
          <a:p>
            <a:r>
              <a:rPr lang="en-US"/>
              <a:t>Image captioning with ConvNets and RNNs </a:t>
            </a:r>
          </a:p>
        </p:txBody>
      </p:sp>
      <p:pic>
        <p:nvPicPr>
          <p:cNvPr id="14337" name="Picture 1" descr="page68image49862336">
            <a:extLst>
              <a:ext uri="{FF2B5EF4-FFF2-40B4-BE49-F238E27FC236}">
                <a16:creationId xmlns:a16="http://schemas.microsoft.com/office/drawing/2014/main" id="{D5D8E491-1E3D-B34A-8056-5FB52BFD5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710" y="1113889"/>
            <a:ext cx="10287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67C9F0-6208-F142-B047-FE479C349C04}"/>
              </a:ext>
            </a:extLst>
          </p:cNvPr>
          <p:cNvSpPr>
            <a:spLocks noGrp="1"/>
          </p:cNvSpPr>
          <p:nvPr>
            <p:ph idx="1"/>
          </p:nvPr>
        </p:nvSpPr>
        <p:spPr/>
        <p:txBody>
          <a:bodyPr/>
          <a:lstStyle/>
          <a:p>
            <a:pPr lvl="6"/>
            <a:r>
              <a:rPr lang="en-US"/>
              <a:t> </a:t>
            </a:r>
          </a:p>
          <a:p>
            <a:pPr lvl="6"/>
            <a:endParaRPr lang="en-US"/>
          </a:p>
          <a:p>
            <a:pPr lvl="6"/>
            <a:r>
              <a:rPr lang="en-US" sz="2800"/>
              <a:t> -  continue until Yt = &lt;END&gt; </a:t>
            </a:r>
            <a:endParaRPr lang="en-US" sz="2800">
              <a:effectLst/>
            </a:endParaRPr>
          </a:p>
          <a:p>
            <a:pPr lvl="6"/>
            <a:endParaRPr lang="en-US" sz="2600">
              <a:effectLst/>
            </a:endParaRPr>
          </a:p>
          <a:p>
            <a:pPr lvl="6"/>
            <a:endParaRPr lang="en-US" sz="2600">
              <a:effectLst/>
            </a:endParaRPr>
          </a:p>
          <a:p>
            <a:pPr lvl="6"/>
            <a:endParaRPr lang="en-US"/>
          </a:p>
        </p:txBody>
      </p:sp>
      <p:pic>
        <p:nvPicPr>
          <p:cNvPr id="5" name="Picture 4">
            <a:extLst>
              <a:ext uri="{FF2B5EF4-FFF2-40B4-BE49-F238E27FC236}">
                <a16:creationId xmlns:a16="http://schemas.microsoft.com/office/drawing/2014/main" id="{C344D914-1E4F-F145-BC95-AFDC5A90C4E7}"/>
              </a:ext>
            </a:extLst>
          </p:cNvPr>
          <p:cNvPicPr>
            <a:picLocks noChangeAspect="1"/>
          </p:cNvPicPr>
          <p:nvPr/>
        </p:nvPicPr>
        <p:blipFill>
          <a:blip r:embed="rId4"/>
          <a:stretch>
            <a:fillRect/>
          </a:stretch>
        </p:blipFill>
        <p:spPr>
          <a:xfrm>
            <a:off x="2258410" y="2618767"/>
            <a:ext cx="7975600" cy="3340100"/>
          </a:xfrm>
          <a:prstGeom prst="rect">
            <a:avLst/>
          </a:prstGeom>
        </p:spPr>
      </p:pic>
    </p:spTree>
    <p:extLst>
      <p:ext uri="{BB962C8B-B14F-4D97-AF65-F5344CB8AC3E}">
        <p14:creationId xmlns:p14="http://schemas.microsoft.com/office/powerpoint/2010/main" val="3962487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C96D-BDE3-E643-9035-96EC325F72A1}"/>
              </a:ext>
            </a:extLst>
          </p:cNvPr>
          <p:cNvSpPr>
            <a:spLocks noGrp="1"/>
          </p:cNvSpPr>
          <p:nvPr>
            <p:ph type="title"/>
          </p:nvPr>
        </p:nvSpPr>
        <p:spPr/>
        <p:txBody>
          <a:bodyPr>
            <a:normAutofit fontScale="90000"/>
          </a:bodyPr>
          <a:lstStyle/>
          <a:p>
            <a:r>
              <a:rPr lang="en-US"/>
              <a:t>Application</a:t>
            </a:r>
          </a:p>
        </p:txBody>
      </p:sp>
      <p:sp>
        <p:nvSpPr>
          <p:cNvPr id="3" name="Content Placeholder 2">
            <a:extLst>
              <a:ext uri="{FF2B5EF4-FFF2-40B4-BE49-F238E27FC236}">
                <a16:creationId xmlns:a16="http://schemas.microsoft.com/office/drawing/2014/main" id="{AF42E31D-D990-0241-AC16-3B0FE6581088}"/>
              </a:ext>
            </a:extLst>
          </p:cNvPr>
          <p:cNvSpPr>
            <a:spLocks noGrp="1"/>
          </p:cNvSpPr>
          <p:nvPr>
            <p:ph idx="1"/>
          </p:nvPr>
        </p:nvSpPr>
        <p:spPr/>
        <p:txBody>
          <a:bodyPr>
            <a:normAutofit/>
          </a:bodyPr>
          <a:lstStyle/>
          <a:p>
            <a:pPr>
              <a:buFont typeface="Wingdings" pitchFamily="2" charset="2"/>
              <a:buChar char="q"/>
            </a:pPr>
            <a:r>
              <a:rPr lang="en-US" b="1"/>
              <a:t> Medical </a:t>
            </a:r>
            <a:r>
              <a:rPr lang="en-US"/>
              <a:t>(Cancer Detection, Pre-Natal) </a:t>
            </a:r>
            <a:endParaRPr lang="en-US">
              <a:effectLst/>
            </a:endParaRPr>
          </a:p>
          <a:p>
            <a:pPr>
              <a:buFont typeface="Wingdings" pitchFamily="2" charset="2"/>
              <a:buChar char="q"/>
            </a:pPr>
            <a:r>
              <a:rPr lang="en-US" b="1"/>
              <a:t> Finance </a:t>
            </a:r>
            <a:r>
              <a:rPr lang="en-US"/>
              <a:t>(Trading, Energy Forecasting, Risk) </a:t>
            </a:r>
          </a:p>
          <a:p>
            <a:pPr>
              <a:buFont typeface="Wingdings" pitchFamily="2" charset="2"/>
              <a:buChar char="q"/>
            </a:pPr>
            <a:r>
              <a:rPr lang="en-US" b="1"/>
              <a:t> Infrastructure </a:t>
            </a:r>
            <a:r>
              <a:rPr lang="en-US"/>
              <a:t>(Structure Safety and Traffic) </a:t>
            </a:r>
          </a:p>
          <a:p>
            <a:pPr>
              <a:buFont typeface="Wingdings" pitchFamily="2" charset="2"/>
              <a:buChar char="q"/>
            </a:pPr>
            <a:r>
              <a:rPr lang="en-US"/>
              <a:t> Weather Forecasting and Event Detection </a:t>
            </a:r>
            <a:endParaRPr lang="en-US">
              <a:effectLst/>
            </a:endParaRPr>
          </a:p>
          <a:p>
            <a:endParaRPr lang="en-US" b="1"/>
          </a:p>
          <a:p>
            <a:endParaRPr lang="en-US" b="1"/>
          </a:p>
          <a:p>
            <a:endParaRPr lang="en-US" b="1"/>
          </a:p>
          <a:p>
            <a:endParaRPr lang="en-US" b="1"/>
          </a:p>
          <a:p>
            <a:endParaRPr lang="en-US"/>
          </a:p>
        </p:txBody>
      </p:sp>
    </p:spTree>
    <p:extLst>
      <p:ext uri="{BB962C8B-B14F-4D97-AF65-F5344CB8AC3E}">
        <p14:creationId xmlns:p14="http://schemas.microsoft.com/office/powerpoint/2010/main" val="304879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1022-849E-D944-9C10-F101EFA47E9B}"/>
              </a:ext>
            </a:extLst>
          </p:cNvPr>
          <p:cNvSpPr>
            <a:spLocks noGrp="1"/>
          </p:cNvSpPr>
          <p:nvPr>
            <p:ph type="title"/>
          </p:nvPr>
        </p:nvSpPr>
        <p:spPr/>
        <p:txBody>
          <a:bodyPr>
            <a:normAutofit fontScale="90000"/>
          </a:bodyPr>
          <a:lstStyle/>
          <a:p>
            <a:r>
              <a:rPr lang="en-US"/>
              <a:t>Summary </a:t>
            </a:r>
          </a:p>
        </p:txBody>
      </p:sp>
      <p:graphicFrame>
        <p:nvGraphicFramePr>
          <p:cNvPr id="4" name="Content Placeholder 3">
            <a:extLst>
              <a:ext uri="{FF2B5EF4-FFF2-40B4-BE49-F238E27FC236}">
                <a16:creationId xmlns:a16="http://schemas.microsoft.com/office/drawing/2014/main" id="{C5976F54-502B-1F44-A503-21F716D69567}"/>
              </a:ext>
            </a:extLst>
          </p:cNvPr>
          <p:cNvGraphicFramePr>
            <a:graphicFrameLocks noGrp="1"/>
          </p:cNvGraphicFramePr>
          <p:nvPr>
            <p:ph idx="1"/>
            <p:extLst>
              <p:ext uri="{D42A27DB-BD31-4B8C-83A1-F6EECF244321}">
                <p14:modId xmlns:p14="http://schemas.microsoft.com/office/powerpoint/2010/main" val="105459988"/>
              </p:ext>
            </p:extLst>
          </p:nvPr>
        </p:nvGraphicFramePr>
        <p:xfrm>
          <a:off x="599090" y="1355834"/>
          <a:ext cx="11193518" cy="4162097"/>
        </p:xfrm>
        <a:graphic>
          <a:graphicData uri="http://schemas.openxmlformats.org/drawingml/2006/table">
            <a:tbl>
              <a:tblPr/>
              <a:tblGrid>
                <a:gridCol w="5596759">
                  <a:extLst>
                    <a:ext uri="{9D8B030D-6E8A-4147-A177-3AD203B41FA5}">
                      <a16:colId xmlns:a16="http://schemas.microsoft.com/office/drawing/2014/main" val="1141225953"/>
                    </a:ext>
                  </a:extLst>
                </a:gridCol>
                <a:gridCol w="5596759">
                  <a:extLst>
                    <a:ext uri="{9D8B030D-6E8A-4147-A177-3AD203B41FA5}">
                      <a16:colId xmlns:a16="http://schemas.microsoft.com/office/drawing/2014/main" val="3331698217"/>
                    </a:ext>
                  </a:extLst>
                </a:gridCol>
              </a:tblGrid>
              <a:tr h="752243">
                <a:tc>
                  <a:txBody>
                    <a:bodyPr/>
                    <a:lstStyle/>
                    <a:p>
                      <a:pPr algn="ctr"/>
                      <a:r>
                        <a:rPr lang="en-US" sz="2600" b="1">
                          <a:effectLst/>
                        </a:rPr>
                        <a:t>Advantages</a:t>
                      </a:r>
                      <a:endParaRPr lang="en-US" sz="260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sz="2600" b="1">
                          <a:effectLst/>
                        </a:rPr>
                        <a:t>Drawbacks</a:t>
                      </a:r>
                      <a:endParaRPr lang="en-US" sz="260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15445066"/>
                  </a:ext>
                </a:extLst>
              </a:tr>
              <a:tr h="3409854">
                <a:tc>
                  <a:txBody>
                    <a:bodyPr/>
                    <a:lstStyle/>
                    <a:p>
                      <a:pPr algn="l"/>
                      <a:r>
                        <a:rPr lang="en-US" sz="2600">
                          <a:effectLst/>
                        </a:rPr>
                        <a:t>• Possibility of processing input of any length</a:t>
                      </a:r>
                      <a:br>
                        <a:rPr lang="en-US" sz="2600">
                          <a:effectLst/>
                        </a:rPr>
                      </a:br>
                      <a:r>
                        <a:rPr lang="en-US" sz="2600">
                          <a:effectLst/>
                        </a:rPr>
                        <a:t>• Model size not increasing with size of input</a:t>
                      </a:r>
                      <a:br>
                        <a:rPr lang="en-US" sz="2600">
                          <a:effectLst/>
                        </a:rPr>
                      </a:br>
                      <a:r>
                        <a:rPr lang="en-US" sz="2600">
                          <a:effectLst/>
                        </a:rPr>
                        <a:t>• Computation takes into account historical information</a:t>
                      </a:r>
                      <a:br>
                        <a:rPr lang="en-US" sz="2600">
                          <a:effectLst/>
                        </a:rPr>
                      </a:br>
                      <a:r>
                        <a:rPr lang="en-US" sz="2600">
                          <a:effectLst/>
                        </a:rPr>
                        <a:t>• Weights are shared across time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gn="l"/>
                      <a:r>
                        <a:rPr lang="en-US" sz="2600">
                          <a:effectLst/>
                        </a:rPr>
                        <a:t>• Computation being slow</a:t>
                      </a:r>
                      <a:br>
                        <a:rPr lang="en-US" sz="2600">
                          <a:effectLst/>
                        </a:rPr>
                      </a:br>
                      <a:r>
                        <a:rPr lang="en-US" sz="2600">
                          <a:effectLst/>
                        </a:rPr>
                        <a:t>• Difficulty of accessing information from a long time ago</a:t>
                      </a:r>
                      <a:br>
                        <a:rPr lang="en-US" sz="2600">
                          <a:effectLst/>
                        </a:rPr>
                      </a:br>
                      <a:r>
                        <a:rPr lang="en-US" sz="2600">
                          <a:effectLst/>
                        </a:rPr>
                        <a:t>• Cannot consider any future input for the current state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243207"/>
                  </a:ext>
                </a:extLst>
              </a:tr>
            </a:tbl>
          </a:graphicData>
        </a:graphic>
      </p:graphicFrame>
    </p:spTree>
    <p:extLst>
      <p:ext uri="{BB962C8B-B14F-4D97-AF65-F5344CB8AC3E}">
        <p14:creationId xmlns:p14="http://schemas.microsoft.com/office/powerpoint/2010/main" val="985920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6A5B6-56D2-A04A-8444-DFD7001920E9}"/>
              </a:ext>
            </a:extLst>
          </p:cNvPr>
          <p:cNvSpPr>
            <a:spLocks noGrp="1"/>
          </p:cNvSpPr>
          <p:nvPr>
            <p:ph type="title"/>
          </p:nvPr>
        </p:nvSpPr>
        <p:spPr/>
        <p:txBody>
          <a:bodyPr>
            <a:normAutofit fontScale="90000"/>
          </a:bodyPr>
          <a:lstStyle/>
          <a:p>
            <a:r>
              <a:rPr lang="en-US"/>
              <a:t>A typical CNN architecture</a:t>
            </a:r>
          </a:p>
        </p:txBody>
      </p:sp>
      <p:pic>
        <p:nvPicPr>
          <p:cNvPr id="4" name="Content Placeholder 3">
            <a:extLst>
              <a:ext uri="{FF2B5EF4-FFF2-40B4-BE49-F238E27FC236}">
                <a16:creationId xmlns:a16="http://schemas.microsoft.com/office/drawing/2014/main" id="{52352EE7-2DCE-3041-9D2B-66A520E6E299}"/>
              </a:ext>
            </a:extLst>
          </p:cNvPr>
          <p:cNvPicPr>
            <a:picLocks noGrp="1" noChangeAspect="1"/>
          </p:cNvPicPr>
          <p:nvPr>
            <p:ph idx="1"/>
          </p:nvPr>
        </p:nvPicPr>
        <p:blipFill>
          <a:blip r:embed="rId2"/>
          <a:stretch>
            <a:fillRect/>
          </a:stretch>
        </p:blipFill>
        <p:spPr>
          <a:xfrm>
            <a:off x="1096963" y="1909292"/>
            <a:ext cx="10058400" cy="3164828"/>
          </a:xfrm>
          <a:prstGeom prst="rect">
            <a:avLst/>
          </a:prstGeom>
        </p:spPr>
      </p:pic>
    </p:spTree>
    <p:extLst>
      <p:ext uri="{BB962C8B-B14F-4D97-AF65-F5344CB8AC3E}">
        <p14:creationId xmlns:p14="http://schemas.microsoft.com/office/powerpoint/2010/main" val="2021895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8ED0-88BD-4547-B894-530E59F56B94}"/>
              </a:ext>
            </a:extLst>
          </p:cNvPr>
          <p:cNvSpPr>
            <a:spLocks noGrp="1"/>
          </p:cNvSpPr>
          <p:nvPr>
            <p:ph type="title"/>
          </p:nvPr>
        </p:nvSpPr>
        <p:spPr/>
        <p:txBody>
          <a:bodyPr>
            <a:normAutofit fontScale="90000"/>
          </a:bodyPr>
          <a:lstStyle/>
          <a:p>
            <a:r>
              <a:rPr lang="en-US"/>
              <a:t>Convolution Layer</a:t>
            </a:r>
          </a:p>
        </p:txBody>
      </p:sp>
      <p:pic>
        <p:nvPicPr>
          <p:cNvPr id="4" name="Content Placeholder 3">
            <a:extLst>
              <a:ext uri="{FF2B5EF4-FFF2-40B4-BE49-F238E27FC236}">
                <a16:creationId xmlns:a16="http://schemas.microsoft.com/office/drawing/2014/main" id="{36BA4292-BD8B-6947-AA69-03AC2910E3F1}"/>
              </a:ext>
            </a:extLst>
          </p:cNvPr>
          <p:cNvPicPr>
            <a:picLocks noGrp="1" noChangeAspect="1"/>
          </p:cNvPicPr>
          <p:nvPr>
            <p:ph idx="1"/>
          </p:nvPr>
        </p:nvPicPr>
        <p:blipFill>
          <a:blip r:embed="rId2"/>
          <a:stretch>
            <a:fillRect/>
          </a:stretch>
        </p:blipFill>
        <p:spPr>
          <a:xfrm>
            <a:off x="1458900" y="1429735"/>
            <a:ext cx="9274200" cy="4687285"/>
          </a:xfrm>
          <a:prstGeom prst="rect">
            <a:avLst/>
          </a:prstGeom>
        </p:spPr>
      </p:pic>
    </p:spTree>
    <p:extLst>
      <p:ext uri="{BB962C8B-B14F-4D97-AF65-F5344CB8AC3E}">
        <p14:creationId xmlns:p14="http://schemas.microsoft.com/office/powerpoint/2010/main" val="378828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E63F-4991-AB4B-852B-A817760BF724}"/>
              </a:ext>
            </a:extLst>
          </p:cNvPr>
          <p:cNvSpPr>
            <a:spLocks noGrp="1"/>
          </p:cNvSpPr>
          <p:nvPr>
            <p:ph type="title"/>
          </p:nvPr>
        </p:nvSpPr>
        <p:spPr/>
        <p:txBody>
          <a:bodyPr>
            <a:normAutofit fontScale="90000"/>
          </a:bodyPr>
          <a:lstStyle/>
          <a:p>
            <a:r>
              <a:rPr lang="en-US"/>
              <a:t>The convolution operation</a:t>
            </a:r>
          </a:p>
        </p:txBody>
      </p:sp>
      <p:pic>
        <p:nvPicPr>
          <p:cNvPr id="20481" name="Picture 1" descr="page11image67031312">
            <a:extLst>
              <a:ext uri="{FF2B5EF4-FFF2-40B4-BE49-F238E27FC236}">
                <a16:creationId xmlns:a16="http://schemas.microsoft.com/office/drawing/2014/main" id="{DC476E75-7F57-3F4B-AFB7-5FD0DE3330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24563" y="3390106"/>
            <a:ext cx="203200" cy="203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8A58D63-C9C1-6F47-B426-8DD47BF410B2}"/>
              </a:ext>
            </a:extLst>
          </p:cNvPr>
          <p:cNvPicPr>
            <a:picLocks noChangeAspect="1"/>
          </p:cNvPicPr>
          <p:nvPr/>
        </p:nvPicPr>
        <p:blipFill>
          <a:blip r:embed="rId3"/>
          <a:stretch>
            <a:fillRect/>
          </a:stretch>
        </p:blipFill>
        <p:spPr>
          <a:xfrm>
            <a:off x="1190135" y="1094859"/>
            <a:ext cx="9656543" cy="5097977"/>
          </a:xfrm>
          <a:prstGeom prst="rect">
            <a:avLst/>
          </a:prstGeom>
        </p:spPr>
      </p:pic>
    </p:spTree>
    <p:extLst>
      <p:ext uri="{BB962C8B-B14F-4D97-AF65-F5344CB8AC3E}">
        <p14:creationId xmlns:p14="http://schemas.microsoft.com/office/powerpoint/2010/main" val="2590745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E63F-4991-AB4B-852B-A817760BF724}"/>
              </a:ext>
            </a:extLst>
          </p:cNvPr>
          <p:cNvSpPr>
            <a:spLocks noGrp="1"/>
          </p:cNvSpPr>
          <p:nvPr>
            <p:ph type="title"/>
          </p:nvPr>
        </p:nvSpPr>
        <p:spPr/>
        <p:txBody>
          <a:bodyPr>
            <a:normAutofit fontScale="90000"/>
          </a:bodyPr>
          <a:lstStyle/>
          <a:p>
            <a:r>
              <a:rPr lang="en-US"/>
              <a:t>The convolution operation</a:t>
            </a:r>
          </a:p>
        </p:txBody>
      </p:sp>
      <p:sp>
        <p:nvSpPr>
          <p:cNvPr id="3" name="Content Placeholder 2">
            <a:extLst>
              <a:ext uri="{FF2B5EF4-FFF2-40B4-BE49-F238E27FC236}">
                <a16:creationId xmlns:a16="http://schemas.microsoft.com/office/drawing/2014/main" id="{7EEE12BB-4812-7946-8A5C-A9CA69084A7D}"/>
              </a:ext>
            </a:extLst>
          </p:cNvPr>
          <p:cNvSpPr>
            <a:spLocks noGrp="1"/>
          </p:cNvSpPr>
          <p:nvPr>
            <p:ph idx="1"/>
          </p:nvPr>
        </p:nvSpPr>
        <p:spPr/>
        <p:txBody>
          <a:bodyPr/>
          <a:lstStyle/>
          <a:p>
            <a:r>
              <a:rPr lang="en-US" sz="2800"/>
              <a:t>• Many ML frameworks implemented convolution as cross-correlation </a:t>
            </a:r>
          </a:p>
          <a:p>
            <a:pPr lvl="1"/>
            <a:r>
              <a:rPr lang="en-US" sz="2800"/>
              <a:t>Misleading </a:t>
            </a:r>
          </a:p>
          <a:p>
            <a:r>
              <a:rPr lang="en-US" sz="2800"/>
              <a:t>• ML algorithm: learn the appropriate values of the kernel in the appropriate place</a:t>
            </a:r>
            <a:br>
              <a:rPr lang="en-US" sz="2800"/>
            </a:br>
            <a:r>
              <a:rPr lang="en-US" sz="2800"/>
              <a:t>• An algorithm based on convolution will learn a kernel that is flipped relative to the kernel </a:t>
            </a:r>
          </a:p>
          <a:p>
            <a:r>
              <a:rPr lang="en-US" sz="2800"/>
              <a:t>learned by an algorithm without flipping. </a:t>
            </a:r>
          </a:p>
          <a:p>
            <a:endParaRPr lang="en-US"/>
          </a:p>
        </p:txBody>
      </p:sp>
    </p:spTree>
    <p:extLst>
      <p:ext uri="{BB962C8B-B14F-4D97-AF65-F5344CB8AC3E}">
        <p14:creationId xmlns:p14="http://schemas.microsoft.com/office/powerpoint/2010/main" val="317405075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1050</TotalTime>
  <Words>2238</Words>
  <Application>Microsoft Macintosh PowerPoint</Application>
  <PresentationFormat>Widescreen</PresentationFormat>
  <Paragraphs>262</Paragraphs>
  <Slides>54</Slides>
  <Notes>25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ArialMT</vt:lpstr>
      <vt:lpstr>Calibri</vt:lpstr>
      <vt:lpstr>Calibri Light</vt:lpstr>
      <vt:lpstr>Palatino Linotype</vt:lpstr>
      <vt:lpstr>Wingdings</vt:lpstr>
      <vt:lpstr>Retrospect</vt:lpstr>
      <vt:lpstr>AI  COMPUTER</vt:lpstr>
      <vt:lpstr>Outline</vt:lpstr>
      <vt:lpstr>AI Computing</vt:lpstr>
      <vt:lpstr>Popular Types of DNNs </vt:lpstr>
      <vt:lpstr>What are CNNs ?</vt:lpstr>
      <vt:lpstr>A typical CNN architecture</vt:lpstr>
      <vt:lpstr>Convolution Layer</vt:lpstr>
      <vt:lpstr>The convolution operation</vt:lpstr>
      <vt:lpstr>The convolution operation</vt:lpstr>
      <vt:lpstr>The Motivation </vt:lpstr>
      <vt:lpstr>The Motivation </vt:lpstr>
      <vt:lpstr>The Motivation </vt:lpstr>
      <vt:lpstr>The Motivation </vt:lpstr>
      <vt:lpstr>The Motivation </vt:lpstr>
      <vt:lpstr>The Motivation </vt:lpstr>
      <vt:lpstr>The Motivation </vt:lpstr>
      <vt:lpstr>PowerPoint Presentation</vt:lpstr>
      <vt:lpstr>PowerPoint Presentation</vt:lpstr>
      <vt:lpstr>PowerPoint Presentation</vt:lpstr>
      <vt:lpstr>Thực hiện phép tính convolution trên ảnh</vt:lpstr>
      <vt:lpstr>Example</vt:lpstr>
      <vt:lpstr>POOLING</vt:lpstr>
      <vt:lpstr>MAX POOLING</vt:lpstr>
      <vt:lpstr>Variants of the Basic Convolution Function </vt:lpstr>
      <vt:lpstr>Fully Connected Layer (FC layer)</vt:lpstr>
      <vt:lpstr>Convolutional neural network model.</vt:lpstr>
      <vt:lpstr>AlexNet architecture </vt:lpstr>
      <vt:lpstr>AlexNet architecture </vt:lpstr>
      <vt:lpstr>PowerPoint Presentation</vt:lpstr>
      <vt:lpstr>Recurrent Neural Networks (RNN)</vt:lpstr>
      <vt:lpstr>PowerPoint Presentation</vt:lpstr>
      <vt:lpstr>PowerPoint Presentation</vt:lpstr>
      <vt:lpstr>PowerPoint Presentation</vt:lpstr>
      <vt:lpstr>PowerPoint Presentation</vt:lpstr>
      <vt:lpstr>RNN Computation- Recurrent Neural Network </vt:lpstr>
      <vt:lpstr>RNN Computation- Recurrent Neural Network </vt:lpstr>
      <vt:lpstr>PowerPoint Presentation</vt:lpstr>
      <vt:lpstr>RNN - Computational Graph </vt:lpstr>
      <vt:lpstr>RNN - Computational Graph </vt:lpstr>
      <vt:lpstr>RNN - Computational Graph </vt:lpstr>
      <vt:lpstr>RNN - Computational Graph </vt:lpstr>
      <vt:lpstr>Example</vt:lpstr>
      <vt:lpstr>Example Character-level language model </vt:lpstr>
      <vt:lpstr>Example Character-level language model </vt:lpstr>
      <vt:lpstr>Example Character-level language model </vt:lpstr>
      <vt:lpstr>RNN Image Captioning</vt:lpstr>
      <vt:lpstr>RNN Image Captioning</vt:lpstr>
      <vt:lpstr>RNN Image Captioning</vt:lpstr>
      <vt:lpstr>Image captioning with ConvNets and RNNs </vt:lpstr>
      <vt:lpstr>Image captioning with ConvNets and RNNs </vt:lpstr>
      <vt:lpstr>Image captioning with ConvNets and RNNs </vt:lpstr>
      <vt:lpstr>Image captioning with ConvNets and RNNs </vt:lpstr>
      <vt:lpstr>Application</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Office User</cp:lastModifiedBy>
  <cp:revision>1258</cp:revision>
  <dcterms:created xsi:type="dcterms:W3CDTF">2019-11-08T02:51:51Z</dcterms:created>
  <dcterms:modified xsi:type="dcterms:W3CDTF">2019-11-24T06:15:21Z</dcterms:modified>
</cp:coreProperties>
</file>